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709" r:id="rId5"/>
  </p:sldMasterIdLst>
  <p:notesMasterIdLst>
    <p:notesMasterId r:id="rId9"/>
  </p:notesMasterIdLst>
  <p:sldIdLst>
    <p:sldId id="287" r:id="rId6"/>
    <p:sldId id="647" r:id="rId7"/>
    <p:sldId id="280" r:id="rId8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ciardi, Valeria" initials="RV" lastIdx="1" clrIdx="0">
    <p:extLst>
      <p:ext uri="{19B8F6BF-5375-455C-9EA6-DF929625EA0E}">
        <p15:presenceInfo xmlns:p15="http://schemas.microsoft.com/office/powerpoint/2012/main" userId="S-1-5-21-3339859558-593924042-3818789186-2123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460" autoAdjust="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, Ivana" userId="6436552f-2541-4057-803b-0a4af856bd8b" providerId="ADAL" clId="{7F393753-523D-4228-8EDD-5FBD96E465D9}"/>
    <pc:docChg chg="delSld">
      <pc:chgData name="Kos, Ivana" userId="6436552f-2541-4057-803b-0a4af856bd8b" providerId="ADAL" clId="{7F393753-523D-4228-8EDD-5FBD96E465D9}" dt="2018-07-24T10:05:27.374" v="0" actId="2696"/>
      <pc:docMkLst>
        <pc:docMk/>
      </pc:docMkLst>
      <pc:sldChg chg="del">
        <pc:chgData name="Kos, Ivana" userId="6436552f-2541-4057-803b-0a4af856bd8b" providerId="ADAL" clId="{7F393753-523D-4228-8EDD-5FBD96E465D9}" dt="2018-07-24T10:05:27.374" v="0" actId="2696"/>
        <pc:sldMkLst>
          <pc:docMk/>
          <pc:sldMk cId="242992889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1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B43EA6F-C20E-4701-834B-F9DA4C71A7DA}" type="datetimeFigureOut">
              <a:rPr lang="en-GB" smtClean="0"/>
              <a:t>24/07/2018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4" y="3271380"/>
            <a:ext cx="7942579" cy="267658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3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AECB09-0B32-4149-9D0E-CAA42E11D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376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ECB09-0B32-4149-9D0E-CAA42E11DAA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961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ECB09-0B32-4149-9D0E-CAA42E11DAA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305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2715761"/>
            <a:ext cx="9144000" cy="1608645"/>
          </a:xfrm>
        </p:spPr>
        <p:txBody>
          <a:bodyPr anchor="b"/>
          <a:lstStyle>
            <a:lvl1pPr>
              <a:lnSpc>
                <a:spcPct val="90000"/>
              </a:lnSpc>
              <a:defRPr sz="6132" spc="-133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4422171"/>
            <a:ext cx="9144000" cy="12192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5920" y="487680"/>
            <a:ext cx="2511552" cy="2511552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prstClr val="white"/>
                </a:solidFill>
                <a:cs typeface="HP Simplified"/>
              </a:rPr>
              <a:t>© </a:t>
            </a:r>
            <a:r>
              <a:rPr lang="en-US" sz="933">
                <a:solidFill>
                  <a:prstClr val="white"/>
                </a:solidFill>
                <a:cs typeface="HP Simplified"/>
              </a:rPr>
              <a:t>Copyright 2014 </a:t>
            </a:r>
            <a:r>
              <a:rPr lang="en-US" sz="933" dirty="0">
                <a:solidFill>
                  <a:prstClr val="white"/>
                </a:solidFill>
                <a:cs typeface="HP Simplified"/>
              </a:rPr>
              <a:t>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38451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A8B2B2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5" name="logo"/>
          <p:cNvSpPr>
            <a:spLocks noChangeAspect="1" noEditPoints="1"/>
          </p:cNvSpPr>
          <p:nvPr/>
        </p:nvSpPr>
        <p:spPr bwMode="black">
          <a:xfrm>
            <a:off x="9928225" y="377825"/>
            <a:ext cx="1884363" cy="1882775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63520"/>
            <a:ext cx="9144000" cy="1554480"/>
          </a:xfrm>
        </p:spPr>
        <p:txBody>
          <a:bodyPr/>
          <a:lstStyle>
            <a:lvl1pPr>
              <a:defRPr sz="5000" b="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3CE1-C69C-41FE-9402-3FD4D881F282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975FD-5A1F-4D0F-9094-D9C80D441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4398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lue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5" name="logo"/>
          <p:cNvSpPr>
            <a:spLocks noChangeAspect="1" noEditPoints="1"/>
          </p:cNvSpPr>
          <p:nvPr/>
        </p:nvSpPr>
        <p:spPr bwMode="invGray">
          <a:xfrm>
            <a:off x="9928225" y="377825"/>
            <a:ext cx="1884363" cy="1882775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63520"/>
            <a:ext cx="9144000" cy="1554480"/>
          </a:xfrm>
        </p:spPr>
        <p:txBody>
          <a:bodyPr/>
          <a:lstStyle>
            <a:lvl1pPr>
              <a:defRPr sz="5000" b="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E22043-547D-4A2F-8352-261959481483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A6FDCE-1D7A-429F-92F0-5E8265B1FF73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810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9144000" cy="1828800"/>
          </a:xfrm>
        </p:spPr>
        <p:txBody>
          <a:bodyPr anchor="t"/>
          <a:lstStyle>
            <a:lvl1pPr algn="l">
              <a:defRPr sz="4400" b="1" cap="none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A6CE0-FE4F-489B-8847-0228026EB537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5CECA-0198-41F1-9242-17D3E65577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62588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9144000" cy="1828800"/>
          </a:xfrm>
        </p:spPr>
        <p:txBody>
          <a:bodyPr anchor="t"/>
          <a:lstStyle>
            <a:lvl1pPr algn="l">
              <a:defRPr sz="4400" b="0" cap="none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F209B39-8CE7-4A4A-86EE-D4BDC547B505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B084F0-7698-4548-BE8B-1428708AF475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39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2014 Hewlett-Packard Development Company, L.P.  The information contained herein is subject to change without notice.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74" y="304800"/>
            <a:ext cx="9144000" cy="2743200"/>
          </a:xfrm>
        </p:spPr>
        <p:txBody>
          <a:bodyPr anchor="t"/>
          <a:lstStyle>
            <a:lvl1pPr marL="233363" indent="-233363" algn="l">
              <a:defRPr sz="4400" b="0" cap="none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521D5B2-D51A-4073-A1FF-5C03F89FA458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EC848E-7E2D-4F5A-AD83-9C9EB5F6A69D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47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" y="1133856"/>
            <a:ext cx="10972801" cy="27432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10972801" cy="4419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2DB1D-6D64-450D-9E1D-1B21AF7241B7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6C0B01B-FC7B-4D30-91B8-A2C2676B85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7018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>
          <a:xfrm flipH="1" flipV="1">
            <a:off x="5157788" y="4087813"/>
            <a:ext cx="6405562" cy="1968500"/>
          </a:xfrm>
          <a:prstGeom prst="round1Rect">
            <a:avLst>
              <a:gd name="adj" fmla="val 13491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ound Single Corner Rectangle 12"/>
          <p:cNvSpPr/>
          <p:nvPr/>
        </p:nvSpPr>
        <p:spPr>
          <a:xfrm>
            <a:off x="5157788" y="2124075"/>
            <a:ext cx="6410325" cy="688975"/>
          </a:xfrm>
          <a:prstGeom prst="round1Rect">
            <a:avLst>
              <a:gd name="adj" fmla="val 36925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ound Diagonal Corner Rectangle 13"/>
          <p:cNvSpPr/>
          <p:nvPr/>
        </p:nvSpPr>
        <p:spPr>
          <a:xfrm flipV="1">
            <a:off x="5157788" y="2840038"/>
            <a:ext cx="6410325" cy="1217612"/>
          </a:xfrm>
          <a:prstGeom prst="round2DiagRect">
            <a:avLst>
              <a:gd name="adj1" fmla="val 295"/>
              <a:gd name="adj2" fmla="val 0"/>
            </a:avLst>
          </a:prstGeom>
          <a:solidFill>
            <a:schemeClr val="accent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5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8463" y="690563"/>
            <a:ext cx="207962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1138" y="2928938"/>
            <a:ext cx="239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3038" y="2181225"/>
            <a:ext cx="315912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3038" y="4173538"/>
            <a:ext cx="3159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607767" y="1676400"/>
            <a:ext cx="4397621" cy="4140740"/>
          </a:xfrm>
        </p:spPr>
      </p:sp>
      <p:sp>
        <p:nvSpPr>
          <p:cNvPr id="10" name="Text Placeholder 23"/>
          <p:cNvSpPr>
            <a:spLocks noGrp="1"/>
          </p:cNvSpPr>
          <p:nvPr>
            <p:ph type="body" sz="quarter" idx="13"/>
          </p:nvPr>
        </p:nvSpPr>
        <p:spPr>
          <a:xfrm>
            <a:off x="1893888" y="5880101"/>
            <a:ext cx="3111500" cy="215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713763" y="2929542"/>
            <a:ext cx="5703828" cy="97814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713763" y="4151610"/>
            <a:ext cx="5703828" cy="1829647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158163" y="1686439"/>
            <a:ext cx="6259427" cy="397119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713761" y="2183111"/>
            <a:ext cx="5703829" cy="54005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7A30F77F-712A-45A9-BBAA-ABFF5BF45C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79301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Ta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4650" y="692150"/>
            <a:ext cx="2778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 Single Corner Rectangle 10"/>
          <p:cNvSpPr/>
          <p:nvPr/>
        </p:nvSpPr>
        <p:spPr>
          <a:xfrm rot="10800000">
            <a:off x="619125" y="2159000"/>
            <a:ext cx="6937375" cy="3702050"/>
          </a:xfrm>
          <a:prstGeom prst="round1Rect">
            <a:avLst>
              <a:gd name="adj" fmla="val 5766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>
          <a:xfrm>
            <a:off x="619125" y="1676400"/>
            <a:ext cx="10963275" cy="425450"/>
          </a:xfrm>
          <a:prstGeom prst="round1Rect">
            <a:avLst>
              <a:gd name="adj" fmla="val 50000"/>
            </a:avLst>
          </a:prstGeom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794000" y="2297113"/>
            <a:ext cx="0" cy="297973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76813" y="2297113"/>
            <a:ext cx="0" cy="297973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7557249" y="2162508"/>
            <a:ext cx="4025096" cy="3699030"/>
          </a:xfrm>
        </p:spPr>
      </p:sp>
      <p:sp>
        <p:nvSpPr>
          <p:cNvPr id="31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50687" y="2271848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750686" y="1761682"/>
            <a:ext cx="10651960" cy="26072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926095" y="2283908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118288" y="2296815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28"/>
          </p:nvPr>
        </p:nvSpPr>
        <p:spPr/>
        <p:txBody>
          <a:bodyPr/>
          <a:lstStyle>
            <a:lvl1pPr>
              <a:defRPr/>
            </a:lvl1pPr>
          </a:lstStyle>
          <a:p>
            <a:fld id="{5335DDAD-8C1C-4415-854C-2E0CCFF91F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26710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What´s 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 bwMode="auto">
          <a:xfrm>
            <a:off x="4210050" y="2563813"/>
            <a:ext cx="3497263" cy="6381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ound Single Corner Rectangle 9"/>
          <p:cNvSpPr/>
          <p:nvPr/>
        </p:nvSpPr>
        <p:spPr bwMode="auto">
          <a:xfrm>
            <a:off x="7783513" y="2563813"/>
            <a:ext cx="3794125" cy="638175"/>
          </a:xfrm>
          <a:prstGeom prst="round1Rect">
            <a:avLst>
              <a:gd name="adj" fmla="val 25852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ound Single Corner Rectangle 10"/>
          <p:cNvSpPr/>
          <p:nvPr/>
        </p:nvSpPr>
        <p:spPr bwMode="auto">
          <a:xfrm>
            <a:off x="609600" y="2563813"/>
            <a:ext cx="3524250" cy="6381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Round Single Corner Rectangle 11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2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25125" y="709613"/>
            <a:ext cx="3127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 Single Corner Rectangle 13"/>
          <p:cNvSpPr/>
          <p:nvPr/>
        </p:nvSpPr>
        <p:spPr bwMode="auto">
          <a:xfrm flipH="1" flipV="1">
            <a:off x="606425" y="3179763"/>
            <a:ext cx="10971213" cy="2916237"/>
          </a:xfrm>
          <a:prstGeom prst="round1Rect">
            <a:avLst>
              <a:gd name="adj" fmla="val 6296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 bwMode="auto">
          <a:xfrm>
            <a:off x="7923213" y="2894013"/>
            <a:ext cx="2162175" cy="1984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200"/>
              </a:spcBef>
              <a:buFont typeface="HP Simplified" panose="020B0604020204020204" pitchFamily="34" charset="0"/>
              <a:buChar char="•"/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411163" indent="-182563">
              <a:lnSpc>
                <a:spcPct val="90000"/>
              </a:lnSpc>
              <a:spcBef>
                <a:spcPts val="800"/>
              </a:spcBef>
              <a:buSzPct val="80000"/>
              <a:buFont typeface="HP Simplified" panose="020B0604020204020204" pitchFamily="34" charset="0"/>
              <a:buChar char="–"/>
              <a:defRPr sz="1600"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547688" indent="-136525">
              <a:lnSpc>
                <a:spcPct val="90000"/>
              </a:lnSpc>
              <a:spcBef>
                <a:spcPts val="600"/>
              </a:spcBef>
              <a:buFont typeface="HP Simplified" panose="020B0604020204020204" pitchFamily="34" charset="0"/>
              <a:buChar char="•"/>
              <a:defRPr sz="1400"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730250" indent="-136525">
              <a:lnSpc>
                <a:spcPct val="90000"/>
              </a:lnSpc>
              <a:spcBef>
                <a:spcPts val="600"/>
              </a:spcBef>
              <a:buSzPct val="80000"/>
              <a:buFont typeface="HP Simplified" panose="020B0604020204020204" pitchFamily="34" charset="0"/>
              <a:buChar char="–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868363" indent="-136525">
              <a:lnSpc>
                <a:spcPct val="90000"/>
              </a:lnSpc>
              <a:spcBef>
                <a:spcPts val="600"/>
              </a:spcBef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13255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17827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22399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26971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defTabSz="457200">
              <a:lnSpc>
                <a:spcPct val="100000"/>
              </a:lnSpc>
              <a:spcBef>
                <a:spcPts val="0"/>
              </a:spcBef>
              <a:buFont typeface="HP Simplified" panose="020B0604020204020204" pitchFamily="34" charset="0"/>
              <a:buNone/>
              <a:defRPr/>
            </a:pPr>
            <a:r>
              <a:rPr lang="en-US" altLang="en-US" sz="1600" dirty="0">
                <a:solidFill>
                  <a:srgbClr val="0096D6"/>
                </a:solidFill>
                <a:latin typeface="HP Simplified"/>
              </a:rPr>
              <a:t>Benefits</a:t>
            </a:r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1934304" y="2696216"/>
            <a:ext cx="2072620" cy="42661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2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732567" y="1879891"/>
            <a:ext cx="1143000" cy="1257300"/>
          </a:xfrm>
        </p:spPr>
      </p:sp>
      <p:sp>
        <p:nvSpPr>
          <p:cNvPr id="67" name="Table Placeholder 18"/>
          <p:cNvSpPr>
            <a:spLocks noGrp="1"/>
          </p:cNvSpPr>
          <p:nvPr>
            <p:ph type="tbl" sz="quarter" idx="27"/>
          </p:nvPr>
        </p:nvSpPr>
        <p:spPr>
          <a:xfrm>
            <a:off x="765907" y="3251627"/>
            <a:ext cx="10652369" cy="2641173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5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5507767" y="2668569"/>
            <a:ext cx="2072620" cy="42661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6" name="Picture Placeholder 22"/>
          <p:cNvSpPr>
            <a:spLocks noGrp="1" noTextEdit="1"/>
          </p:cNvSpPr>
          <p:nvPr>
            <p:ph type="pic" sz="quarter" idx="30"/>
          </p:nvPr>
        </p:nvSpPr>
        <p:spPr>
          <a:xfrm>
            <a:off x="4306030" y="1879891"/>
            <a:ext cx="1143000" cy="1257300"/>
          </a:xfrm>
        </p:spPr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/>
            </a:lvl1pPr>
          </a:lstStyle>
          <a:p>
            <a:fld id="{940E11F9-4C5F-4B74-94D9-EB3231A6FD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0072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Walk aro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4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3" y="687388"/>
            <a:ext cx="2889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3819497" y="1981626"/>
            <a:ext cx="3624263" cy="3986689"/>
          </a:xfrm>
        </p:spPr>
      </p:sp>
      <p:sp>
        <p:nvSpPr>
          <p:cNvPr id="2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819497" y="6081405"/>
            <a:ext cx="3624263" cy="22414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35CEE76E-AD76-4807-9BC6-F871303C6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2449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8560" y="6047232"/>
            <a:ext cx="487680" cy="48768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316993"/>
            <a:ext cx="9629803" cy="267560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5332" b="1" i="0" spc="-133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srgbClr val="B9B8BB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687950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 Walk a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4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3" y="687388"/>
            <a:ext cx="2889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3819497" y="1981626"/>
            <a:ext cx="3624263" cy="3986689"/>
          </a:xfrm>
        </p:spPr>
      </p:sp>
      <p:sp>
        <p:nvSpPr>
          <p:cNvPr id="2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819497" y="6081405"/>
            <a:ext cx="3624263" cy="22414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2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10175631" y="1981627"/>
            <a:ext cx="1336431" cy="1388404"/>
          </a:xfrm>
        </p:spPr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4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3EEEEBCA-B33C-47F2-91B7-80B8E5382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66815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Series at a gl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 bwMode="auto">
          <a:xfrm>
            <a:off x="5921375" y="2349500"/>
            <a:ext cx="2779713" cy="585788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ound Single Corner Rectangle 12"/>
          <p:cNvSpPr/>
          <p:nvPr/>
        </p:nvSpPr>
        <p:spPr bwMode="auto">
          <a:xfrm>
            <a:off x="8804275" y="2349500"/>
            <a:ext cx="2779713" cy="585788"/>
          </a:xfrm>
          <a:prstGeom prst="round1Rect">
            <a:avLst>
              <a:gd name="adj" fmla="val 27214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4" name="Picture 2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172" t="15620" r="10603" b="16141"/>
          <a:stretch>
            <a:fillRect/>
          </a:stretch>
        </p:blipFill>
        <p:spPr bwMode="auto">
          <a:xfrm>
            <a:off x="10453688" y="654050"/>
            <a:ext cx="42386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ound Single Corner Rectangle 17"/>
          <p:cNvSpPr/>
          <p:nvPr/>
        </p:nvSpPr>
        <p:spPr bwMode="auto">
          <a:xfrm>
            <a:off x="3035300" y="2349500"/>
            <a:ext cx="2779713" cy="585788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Round Single Corner Rectangle 19"/>
          <p:cNvSpPr/>
          <p:nvPr/>
        </p:nvSpPr>
        <p:spPr bwMode="auto">
          <a:xfrm flipH="1" flipV="1">
            <a:off x="609600" y="2935288"/>
            <a:ext cx="10975975" cy="3284537"/>
          </a:xfrm>
          <a:prstGeom prst="round1Rect">
            <a:avLst>
              <a:gd name="adj" fmla="val 5168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3121701" y="1901598"/>
            <a:ext cx="975519" cy="943737"/>
          </a:xfrm>
        </p:spPr>
      </p:sp>
      <p:sp>
        <p:nvSpPr>
          <p:cNvPr id="16" name="Picture Placeholder 22"/>
          <p:cNvSpPr>
            <a:spLocks noGrp="1" noTextEdit="1"/>
          </p:cNvSpPr>
          <p:nvPr>
            <p:ph type="pic" sz="quarter" idx="26"/>
          </p:nvPr>
        </p:nvSpPr>
        <p:spPr>
          <a:xfrm>
            <a:off x="6023651" y="1901598"/>
            <a:ext cx="975519" cy="943737"/>
          </a:xfrm>
        </p:spPr>
      </p:sp>
      <p:sp>
        <p:nvSpPr>
          <p:cNvPr id="17" name="Picture Placeholder 22"/>
          <p:cNvSpPr>
            <a:spLocks noGrp="1" noTextEdit="1"/>
          </p:cNvSpPr>
          <p:nvPr>
            <p:ph type="pic" sz="quarter" idx="27"/>
          </p:nvPr>
        </p:nvSpPr>
        <p:spPr>
          <a:xfrm>
            <a:off x="8909726" y="1901598"/>
            <a:ext cx="975519" cy="943737"/>
          </a:xfrm>
        </p:spPr>
      </p:sp>
      <p:sp>
        <p:nvSpPr>
          <p:cNvPr id="19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720191" y="3028262"/>
            <a:ext cx="10761285" cy="3134413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5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83738" y="2608133"/>
            <a:ext cx="1494632" cy="23720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4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7100769" y="2630132"/>
            <a:ext cx="1494632" cy="215203"/>
          </a:xfrm>
        </p:spPr>
        <p:txBody>
          <a:bodyPr>
            <a:noAutofit/>
          </a:bodyPr>
          <a:lstStyle>
            <a:lvl1pPr marL="0" indent="0">
              <a:buNone/>
              <a:defRPr lang="en-US" sz="16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5" name="Text Placeholder 8"/>
          <p:cNvSpPr>
            <a:spLocks noGrp="1"/>
          </p:cNvSpPr>
          <p:nvPr>
            <p:ph type="body" sz="quarter" idx="30"/>
          </p:nvPr>
        </p:nvSpPr>
        <p:spPr>
          <a:xfrm>
            <a:off x="9986844" y="2620906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/>
            </a:lvl1pPr>
          </a:lstStyle>
          <a:p>
            <a:fld id="{75C5CA63-3A82-41C4-AB59-0A8E0A12D1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17708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. HP Solu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Single Corner Rectangle 9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4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1475" y="703263"/>
            <a:ext cx="2270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609600" y="3617913"/>
            <a:ext cx="29940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67175" y="3617913"/>
            <a:ext cx="29940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526338" y="3617913"/>
            <a:ext cx="29924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48675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48675" y="2132518"/>
            <a:ext cx="1378482" cy="1336787"/>
          </a:xfrm>
        </p:spPr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4106983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1" name="Picture Placeholder 22"/>
          <p:cNvSpPr>
            <a:spLocks noGrp="1" noTextEdit="1"/>
          </p:cNvSpPr>
          <p:nvPr>
            <p:ph type="pic" sz="quarter" idx="37"/>
          </p:nvPr>
        </p:nvSpPr>
        <p:spPr>
          <a:xfrm>
            <a:off x="4106983" y="2132518"/>
            <a:ext cx="1378482" cy="1336787"/>
          </a:xfrm>
        </p:spPr>
      </p:sp>
      <p:sp>
        <p:nvSpPr>
          <p:cNvPr id="25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7565291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6" name="Picture Placeholder 22"/>
          <p:cNvSpPr>
            <a:spLocks noGrp="1" noTextEdit="1"/>
          </p:cNvSpPr>
          <p:nvPr>
            <p:ph type="pic" sz="quarter" idx="39"/>
          </p:nvPr>
        </p:nvSpPr>
        <p:spPr>
          <a:xfrm>
            <a:off x="7565291" y="2132518"/>
            <a:ext cx="1378482" cy="1336787"/>
          </a:xfrm>
        </p:spPr>
      </p:sp>
      <p:sp>
        <p:nvSpPr>
          <p:cNvPr id="16" name="Slide Number Placeholder 4"/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lvl1pPr>
              <a:defRPr/>
            </a:lvl1pPr>
          </a:lstStyle>
          <a:p>
            <a:fld id="{85BB486E-5280-422D-B9EE-FF3398358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49253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 Managed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Rectangle 7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 Single Corner Rectangle 8"/>
          <p:cNvSpPr/>
          <p:nvPr/>
        </p:nvSpPr>
        <p:spPr bwMode="auto">
          <a:xfrm>
            <a:off x="7389813" y="2465388"/>
            <a:ext cx="4184650" cy="574675"/>
          </a:xfrm>
          <a:prstGeom prst="round1Rect">
            <a:avLst>
              <a:gd name="adj" fmla="val 25268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ound Single Corner Rectangle 9"/>
          <p:cNvSpPr/>
          <p:nvPr/>
        </p:nvSpPr>
        <p:spPr bwMode="auto">
          <a:xfrm>
            <a:off x="3168650" y="2462213"/>
            <a:ext cx="4184650" cy="5746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ound Single Corner Rectangle 10"/>
          <p:cNvSpPr/>
          <p:nvPr/>
        </p:nvSpPr>
        <p:spPr bwMode="auto">
          <a:xfrm flipH="1" flipV="1">
            <a:off x="617538" y="3038475"/>
            <a:ext cx="10956925" cy="3133725"/>
          </a:xfrm>
          <a:prstGeom prst="round1Rect">
            <a:avLst>
              <a:gd name="adj" fmla="val 5310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5288" y="706438"/>
            <a:ext cx="250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687211" y="3132900"/>
            <a:ext cx="10818868" cy="2908392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55" name="Text Placeholder 8"/>
          <p:cNvSpPr>
            <a:spLocks noGrp="1"/>
          </p:cNvSpPr>
          <p:nvPr>
            <p:ph type="body" sz="quarter" idx="30"/>
          </p:nvPr>
        </p:nvSpPr>
        <p:spPr>
          <a:xfrm>
            <a:off x="7493733" y="2747094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619124" y="1673892"/>
            <a:ext cx="10963276" cy="7515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3272998" y="2744043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38"/>
          </p:nvPr>
        </p:nvSpPr>
        <p:spPr/>
        <p:txBody>
          <a:bodyPr/>
          <a:lstStyle>
            <a:lvl1pPr>
              <a:defRPr/>
            </a:lvl1pPr>
          </a:lstStyle>
          <a:p>
            <a:fld id="{86FAF049-FA6A-4785-9B19-4706EDA3E5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5739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. Upgrade/Ups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ingle Corner Rectangle 12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4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14013" y="719138"/>
            <a:ext cx="2968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2"/>
          <p:cNvSpPr>
            <a:spLocks noChangeAspect="1" noChangeArrowheads="1"/>
          </p:cNvSpPr>
          <p:nvPr/>
        </p:nvSpPr>
        <p:spPr bwMode="auto">
          <a:xfrm>
            <a:off x="8731250" y="1735138"/>
            <a:ext cx="2952750" cy="2452687"/>
          </a:xfrm>
          <a:custGeom>
            <a:avLst/>
            <a:gdLst>
              <a:gd name="T0" fmla="*/ 0 w 2366665"/>
              <a:gd name="T1" fmla="*/ 0 h 2103582"/>
              <a:gd name="T2" fmla="*/ 7942755 w 2366665"/>
              <a:gd name="T3" fmla="*/ 0 h 2103582"/>
              <a:gd name="T4" fmla="*/ 9056619 w 2366665"/>
              <a:gd name="T5" fmla="*/ 2546843 h 2103582"/>
              <a:gd name="T6" fmla="*/ 7942755 w 2366665"/>
              <a:gd name="T7" fmla="*/ 5285131 h 2103582"/>
              <a:gd name="T8" fmla="*/ 0 w 2366665"/>
              <a:gd name="T9" fmla="*/ 5285131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AutoShape 2"/>
          <p:cNvSpPr>
            <a:spLocks noChangeAspect="1" noChangeArrowheads="1"/>
          </p:cNvSpPr>
          <p:nvPr/>
        </p:nvSpPr>
        <p:spPr bwMode="auto">
          <a:xfrm>
            <a:off x="6188075" y="1738313"/>
            <a:ext cx="2938463" cy="2452687"/>
          </a:xfrm>
          <a:custGeom>
            <a:avLst/>
            <a:gdLst>
              <a:gd name="T0" fmla="*/ 0 w 2366665"/>
              <a:gd name="T1" fmla="*/ 0 h 2103582"/>
              <a:gd name="T2" fmla="*/ 7604300 w 2366665"/>
              <a:gd name="T3" fmla="*/ 0 h 2103582"/>
              <a:gd name="T4" fmla="*/ 8670702 w 2366665"/>
              <a:gd name="T5" fmla="*/ 2546843 h 2103582"/>
              <a:gd name="T6" fmla="*/ 7604300 w 2366665"/>
              <a:gd name="T7" fmla="*/ 5285131 h 2103582"/>
              <a:gd name="T8" fmla="*/ 0 w 2366665"/>
              <a:gd name="T9" fmla="*/ 5285131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rgbClr val="59BBE4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AutoShape 2"/>
          <p:cNvSpPr>
            <a:spLocks noChangeAspect="1" noChangeArrowheads="1"/>
          </p:cNvSpPr>
          <p:nvPr/>
        </p:nvSpPr>
        <p:spPr bwMode="auto">
          <a:xfrm>
            <a:off x="3990975" y="1743075"/>
            <a:ext cx="2544763" cy="2452688"/>
          </a:xfrm>
          <a:custGeom>
            <a:avLst/>
            <a:gdLst>
              <a:gd name="T0" fmla="*/ 0 w 2366665"/>
              <a:gd name="T1" fmla="*/ 0 h 2103582"/>
              <a:gd name="T2" fmla="*/ 3208547 w 2366665"/>
              <a:gd name="T3" fmla="*/ 0 h 2103582"/>
              <a:gd name="T4" fmla="*/ 3658503 w 2366665"/>
              <a:gd name="T5" fmla="*/ 2546846 h 2103582"/>
              <a:gd name="T6" fmla="*/ 3208547 w 2366665"/>
              <a:gd name="T7" fmla="*/ 5285142 h 2103582"/>
              <a:gd name="T8" fmla="*/ 0 w 2366665"/>
              <a:gd name="T9" fmla="*/ 5285142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rgbClr val="99D5EF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05050" y="1743075"/>
            <a:ext cx="1681163" cy="2452688"/>
          </a:xfrm>
          <a:prstGeom prst="rect">
            <a:avLst/>
          </a:prstGeom>
          <a:solidFill>
            <a:srgbClr val="D9EFF9"/>
          </a:solidFill>
          <a:ln w="1905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12988" y="4171950"/>
            <a:ext cx="1662112" cy="205740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ound Single Corner Rectangle 19"/>
          <p:cNvSpPr/>
          <p:nvPr/>
        </p:nvSpPr>
        <p:spPr bwMode="auto">
          <a:xfrm flipH="1" flipV="1">
            <a:off x="617538" y="4171950"/>
            <a:ext cx="1658937" cy="2057400"/>
          </a:xfrm>
          <a:prstGeom prst="round1Rect">
            <a:avLst>
              <a:gd name="adj" fmla="val 8903"/>
            </a:avLst>
          </a:prstGeom>
          <a:solidFill>
            <a:schemeClr val="bg2">
              <a:lumMod val="90000"/>
            </a:schemeClr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03675" y="4171950"/>
            <a:ext cx="2209800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40463" y="4171950"/>
            <a:ext cx="2516187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89988" y="4171950"/>
            <a:ext cx="2519362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2430566" y="3145278"/>
            <a:ext cx="1032553" cy="952059"/>
          </a:xfrm>
        </p:spPr>
      </p:sp>
      <p:sp>
        <p:nvSpPr>
          <p:cNvPr id="4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2427705" y="1827213"/>
            <a:ext cx="1438442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4110832" y="1827213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8" name="Picture Placeholder 22"/>
          <p:cNvSpPr>
            <a:spLocks noGrp="1" noTextEdit="1"/>
          </p:cNvSpPr>
          <p:nvPr>
            <p:ph type="pic" sz="quarter" idx="30"/>
          </p:nvPr>
        </p:nvSpPr>
        <p:spPr>
          <a:xfrm>
            <a:off x="4110832" y="3149755"/>
            <a:ext cx="1032553" cy="952059"/>
          </a:xfrm>
        </p:spPr>
      </p:sp>
      <p:sp>
        <p:nvSpPr>
          <p:cNvPr id="55" name="Picture Placeholder 22"/>
          <p:cNvSpPr>
            <a:spLocks noGrp="1" noTextEdit="1"/>
          </p:cNvSpPr>
          <p:nvPr>
            <p:ph type="pic" sz="quarter" idx="32"/>
          </p:nvPr>
        </p:nvSpPr>
        <p:spPr>
          <a:xfrm>
            <a:off x="6635273" y="3149755"/>
            <a:ext cx="1032553" cy="952059"/>
          </a:xfrm>
        </p:spPr>
      </p:sp>
      <p:sp>
        <p:nvSpPr>
          <p:cNvPr id="61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6641987" y="1830044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63" name="Picture Placeholder 22"/>
          <p:cNvSpPr>
            <a:spLocks noGrp="1" noTextEdit="1"/>
          </p:cNvSpPr>
          <p:nvPr>
            <p:ph type="pic" sz="quarter" idx="34"/>
          </p:nvPr>
        </p:nvSpPr>
        <p:spPr>
          <a:xfrm>
            <a:off x="9214168" y="3147410"/>
            <a:ext cx="1032553" cy="952059"/>
          </a:xfrm>
        </p:spPr>
      </p:sp>
      <p:sp>
        <p:nvSpPr>
          <p:cNvPr id="64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9220882" y="1827699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67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712099" y="4257672"/>
            <a:ext cx="10488689" cy="1894650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>
              <a:defRPr/>
            </a:lvl1pPr>
          </a:lstStyle>
          <a:p>
            <a:fld id="{E4AD8E2B-8EBE-4310-975F-2E1CD73D35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21557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. Trade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1475" y="720725"/>
            <a:ext cx="2286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09600" y="1684274"/>
            <a:ext cx="10963276" cy="296588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797404BD-7A00-4C1F-81AF-17076E4C2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582769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. End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15600" y="719138"/>
            <a:ext cx="269875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09600" y="1684274"/>
            <a:ext cx="10963276" cy="296588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35E8A78D-908B-4639-9D13-671C9B2549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35331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.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2014 Hewlett-Packard Development Company, L.P.  The information contained herein is subject to change without notice.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74" y="304800"/>
            <a:ext cx="9120701" cy="1485900"/>
          </a:xfrm>
        </p:spPr>
        <p:txBody>
          <a:bodyPr anchor="t"/>
          <a:lstStyle>
            <a:lvl1pPr marL="233363" indent="-233363" algn="l">
              <a:defRPr sz="4400" b="0" cap="none" spc="-100" baseline="0"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E0ED79-25BB-485F-A35B-173C2F441875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07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Key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Single Corner Rectangle 13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15950" y="3251200"/>
            <a:ext cx="2039938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60663" y="3251200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06963" y="3251200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050088" y="3251200"/>
            <a:ext cx="20415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80513" y="3246438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564" b="46490"/>
          <a:stretch>
            <a:fillRect/>
          </a:stretch>
        </p:blipFill>
        <p:spPr bwMode="auto">
          <a:xfrm>
            <a:off x="10502900" y="708025"/>
            <a:ext cx="304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0787" y="3375085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6" name="Picture Placeholder 22"/>
          <p:cNvSpPr>
            <a:spLocks noGrp="1" noTextEdit="1"/>
          </p:cNvSpPr>
          <p:nvPr>
            <p:ph type="pic" sz="quarter" idx="32"/>
          </p:nvPr>
        </p:nvSpPr>
        <p:spPr>
          <a:xfrm>
            <a:off x="4940216" y="1777484"/>
            <a:ext cx="1378482" cy="1336787"/>
          </a:xfrm>
        </p:spPr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50787" y="1777484"/>
            <a:ext cx="1378482" cy="1336787"/>
          </a:xfrm>
        </p:spPr>
      </p:sp>
      <p:sp>
        <p:nvSpPr>
          <p:cNvPr id="52" name="Picture Placeholder 22"/>
          <p:cNvSpPr>
            <a:spLocks noGrp="1" noTextEdit="1"/>
          </p:cNvSpPr>
          <p:nvPr>
            <p:ph type="pic" sz="quarter" idx="31"/>
          </p:nvPr>
        </p:nvSpPr>
        <p:spPr>
          <a:xfrm>
            <a:off x="2800030" y="1777484"/>
            <a:ext cx="1378482" cy="1336787"/>
          </a:xfrm>
        </p:spPr>
      </p:sp>
      <p:sp>
        <p:nvSpPr>
          <p:cNvPr id="16" name="Picture Placeholder 22"/>
          <p:cNvSpPr>
            <a:spLocks noGrp="1" noTextEdit="1"/>
          </p:cNvSpPr>
          <p:nvPr>
            <p:ph type="pic" sz="quarter" idx="35"/>
          </p:nvPr>
        </p:nvSpPr>
        <p:spPr>
          <a:xfrm>
            <a:off x="9213745" y="1777484"/>
            <a:ext cx="1378482" cy="1336787"/>
          </a:xfrm>
        </p:spPr>
      </p:sp>
      <p:sp>
        <p:nvSpPr>
          <p:cNvPr id="17" name="Picture Placeholder 22"/>
          <p:cNvSpPr>
            <a:spLocks noGrp="1" noTextEdit="1"/>
          </p:cNvSpPr>
          <p:nvPr>
            <p:ph type="pic" sz="quarter" idx="36"/>
          </p:nvPr>
        </p:nvSpPr>
        <p:spPr>
          <a:xfrm>
            <a:off x="7080402" y="1777484"/>
            <a:ext cx="1378482" cy="1336787"/>
          </a:xfrm>
        </p:spPr>
      </p:sp>
      <p:sp>
        <p:nvSpPr>
          <p:cNvPr id="26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2800030" y="3375084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940216" y="3375082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080402" y="3375083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40"/>
          </p:nvPr>
        </p:nvSpPr>
        <p:spPr>
          <a:xfrm>
            <a:off x="9213745" y="3375082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41"/>
          </p:nvPr>
        </p:nvSpPr>
        <p:spPr/>
        <p:txBody>
          <a:bodyPr/>
          <a:lstStyle>
            <a:lvl1pPr>
              <a:defRPr/>
            </a:lvl1pPr>
          </a:lstStyle>
          <a:p>
            <a:fld id="{1CF5521F-23D5-442D-AFC1-3C03318C57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15322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New enterpr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94963" y="709613"/>
            <a:ext cx="450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lide Number Placeholder 4"/>
          <p:cNvSpPr txBox="1">
            <a:spLocks/>
          </p:cNvSpPr>
          <p:nvPr/>
        </p:nvSpPr>
        <p:spPr>
          <a:xfrm>
            <a:off x="211138" y="6478588"/>
            <a:ext cx="304800" cy="219075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>
                <a:solidFill>
                  <a:schemeClr val="tx1"/>
                </a:solidFill>
                <a:latin typeface="HP Simplified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 Simplified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 Simplified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 Simplified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 Simplifie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6AEA45B-2CD8-4B23-9E6D-41ADAAF7A6F5}" type="slidenum">
              <a:rPr lang="en-US" altLang="en-US" sz="700">
                <a:solidFill>
                  <a:srgbClr val="A8B2B2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700">
              <a:solidFill>
                <a:srgbClr val="A8B2B2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23888" y="3878263"/>
            <a:ext cx="3009900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41775" y="3878263"/>
            <a:ext cx="3011488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459663" y="3878263"/>
            <a:ext cx="301148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6425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1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56425" y="2442679"/>
            <a:ext cx="1378482" cy="1336787"/>
          </a:xfrm>
        </p:spPr>
      </p:sp>
      <p:sp>
        <p:nvSpPr>
          <p:cNvPr id="5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623173" y="1674627"/>
            <a:ext cx="10963276" cy="632019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23173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Subtitle 21"/>
          <p:cNvSpPr>
            <a:spLocks noGrp="1"/>
          </p:cNvSpPr>
          <p:nvPr>
            <p:ph type="subTitle" idx="1"/>
          </p:nvPr>
        </p:nvSpPr>
        <p:spPr>
          <a:xfrm>
            <a:off x="623173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4074539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2" name="Picture Placeholder 22"/>
          <p:cNvSpPr>
            <a:spLocks noGrp="1" noTextEdit="1"/>
          </p:cNvSpPr>
          <p:nvPr>
            <p:ph type="pic" sz="quarter" idx="37"/>
          </p:nvPr>
        </p:nvSpPr>
        <p:spPr>
          <a:xfrm>
            <a:off x="4074539" y="2442679"/>
            <a:ext cx="1378482" cy="1336787"/>
          </a:xfrm>
        </p:spPr>
      </p:sp>
      <p:sp>
        <p:nvSpPr>
          <p:cNvPr id="26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7492653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Picture Placeholder 22"/>
          <p:cNvSpPr>
            <a:spLocks noGrp="1" noTextEdit="1"/>
          </p:cNvSpPr>
          <p:nvPr>
            <p:ph type="pic" sz="quarter" idx="39"/>
          </p:nvPr>
        </p:nvSpPr>
        <p:spPr>
          <a:xfrm>
            <a:off x="7492653" y="2442679"/>
            <a:ext cx="1378482" cy="1336787"/>
          </a:xfrm>
        </p:spPr>
      </p:sp>
    </p:spTree>
    <p:extLst>
      <p:ext uri="{BB962C8B-B14F-4D97-AF65-F5344CB8AC3E}">
        <p14:creationId xmlns:p14="http://schemas.microsoft.com/office/powerpoint/2010/main" val="28781680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321226"/>
            <a:ext cx="9629803" cy="267560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609448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5332" b="1" i="0" kern="1200" spc="-133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286" y="6047232"/>
            <a:ext cx="487648" cy="487648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prstClr val="white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3692" y="4407148"/>
            <a:ext cx="6864096" cy="8656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399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7524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About techn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564" b="46638"/>
          <a:stretch>
            <a:fillRect/>
          </a:stretch>
        </p:blipFill>
        <p:spPr bwMode="auto">
          <a:xfrm>
            <a:off x="10510838" y="709613"/>
            <a:ext cx="3048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 Single Corner Rectangle 8"/>
          <p:cNvSpPr/>
          <p:nvPr/>
        </p:nvSpPr>
        <p:spPr>
          <a:xfrm rot="10800000">
            <a:off x="609600" y="2160588"/>
            <a:ext cx="6454775" cy="3781425"/>
          </a:xfrm>
          <a:prstGeom prst="round1Rect">
            <a:avLst>
              <a:gd name="adj" fmla="val 4296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609600" y="1677988"/>
            <a:ext cx="10717213" cy="422275"/>
          </a:xfrm>
          <a:prstGeom prst="round1Rect">
            <a:avLst>
              <a:gd name="adj" fmla="val 37545"/>
            </a:avLst>
          </a:prstGeom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7065108" y="2163818"/>
            <a:ext cx="4261583" cy="3777769"/>
          </a:xfrm>
        </p:spPr>
      </p:sp>
      <p:sp>
        <p:nvSpPr>
          <p:cNvPr id="1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41164" y="2273286"/>
            <a:ext cx="6152006" cy="3517913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741162" y="1763121"/>
            <a:ext cx="10434838" cy="26072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72FD984F-665D-43A2-8C31-42E364634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86343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41960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48978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 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441960" y="1001854"/>
            <a:ext cx="10822941" cy="3693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441960" y="313419"/>
            <a:ext cx="10822941" cy="574516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2" y="1584963"/>
            <a:ext cx="10826496" cy="4305300"/>
          </a:xfrm>
        </p:spPr>
        <p:txBody>
          <a:bodyPr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03511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.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8463" y="706438"/>
            <a:ext cx="207962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607767" y="1676400"/>
            <a:ext cx="4397621" cy="4419603"/>
          </a:xfrm>
        </p:spPr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10972800" cy="4318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72800" cy="27463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 b="0"/>
            </a:lvl1pPr>
          </a:lstStyle>
          <a:p>
            <a:fld id="{B790AE77-4CEC-449C-A305-1E1A40A2F5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502400" y="1676401"/>
            <a:ext cx="5080000" cy="441960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3700"/>
              </a:spcAft>
              <a:buClrTx/>
              <a:buSzTx/>
              <a:buFont typeface="HP Simplified" pitchFamily="34" charset="0"/>
              <a:buNone/>
              <a:tabLst/>
              <a:defRPr sz="1600" b="0"/>
            </a:lvl1pPr>
          </a:lstStyle>
          <a:p>
            <a:pPr>
              <a:lnSpc>
                <a:spcPct val="100000"/>
              </a:lnSpc>
            </a:pPr>
            <a:endParaRPr lang="en-US" dirty="0">
              <a:latin typeface="HP Simplified Light" panose="020B0404020204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5698596" y="1684867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5698596" y="2627631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5698596" y="3570395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5698596" y="4513159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29"/>
          </p:nvPr>
        </p:nvSpPr>
        <p:spPr>
          <a:xfrm>
            <a:off x="5698596" y="5455923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4637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op 3 res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09599" y="1643062"/>
            <a:ext cx="3429000" cy="3429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200" b="0"/>
            </a:lvl1pPr>
          </a:lstStyle>
          <a:p>
            <a:endParaRPr lang="en-US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4381499" y="1643062"/>
            <a:ext cx="3429000" cy="3429000"/>
          </a:xfrm>
        </p:spPr>
        <p:txBody>
          <a:bodyPr/>
          <a:lstStyle>
            <a:lvl1pPr marL="0" indent="0">
              <a:buNone/>
              <a:defRPr sz="1200" b="0"/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53400" y="1643062"/>
            <a:ext cx="3429000" cy="3429000"/>
          </a:xfrm>
        </p:spPr>
        <p:txBody>
          <a:bodyPr/>
          <a:lstStyle>
            <a:lvl1pPr marL="0" indent="0">
              <a:buNone/>
              <a:defRPr sz="1200" b="0"/>
            </a:lvl1pPr>
          </a:lstStyle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4381499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8153400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2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9399077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arget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8202"/>
            <a:ext cx="10972800" cy="498598"/>
          </a:xfrm>
        </p:spPr>
        <p:txBody>
          <a:bodyPr>
            <a:spAutoFit/>
          </a:bodyPr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76401"/>
            <a:ext cx="5486400" cy="4419601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137160" indent="-13716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 b="0"/>
            </a:lvl2pPr>
            <a:lvl3pPr marL="547688" indent="-136525">
              <a:buFont typeface="HP Simplified Light" panose="020B0404020204020204" pitchFamily="34" charset="0"/>
              <a:buChar char="–"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6" name="Subtitle 21"/>
          <p:cNvSpPr>
            <a:spLocks noGrp="1"/>
          </p:cNvSpPr>
          <p:nvPr>
            <p:ph type="subTitle" idx="17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84557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ALT_Target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8202"/>
            <a:ext cx="10972800" cy="498598"/>
          </a:xfrm>
        </p:spPr>
        <p:txBody>
          <a:bodyPr>
            <a:spAutoFit/>
          </a:bodyPr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76401"/>
            <a:ext cx="6341532" cy="4419601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137160" indent="-13716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 b="0"/>
            </a:lvl2pPr>
            <a:lvl3pPr marL="547688" indent="-136525">
              <a:buFont typeface="HP Simplified Light" panose="020B0404020204020204" pitchFamily="34" charset="0"/>
              <a:buChar char="–"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6" name="Subtitle 21"/>
          <p:cNvSpPr>
            <a:spLocks noGrp="1"/>
          </p:cNvSpPr>
          <p:nvPr>
            <p:ph type="subTitle" idx="17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7150218" y="1676400"/>
            <a:ext cx="4416552" cy="4419601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0983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2000"/>
                  <a:alpha val="36000"/>
                </a:schemeClr>
              </a:gs>
              <a:gs pos="26000">
                <a:schemeClr val="tx1">
                  <a:alpha val="26000"/>
                </a:schemeClr>
              </a:gs>
              <a:gs pos="63000">
                <a:schemeClr val="tx1">
                  <a:alpha val="72000"/>
                </a:schemeClr>
              </a:gs>
              <a:gs pos="98000">
                <a:schemeClr val="tx1">
                  <a:alpha val="87000"/>
                </a:schemeClr>
              </a:gs>
            </a:gsLst>
            <a:lin ang="13500000" scaled="1"/>
            <a:tileRect/>
          </a:gra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1799" dirty="0"/>
          </a:p>
        </p:txBody>
      </p:sp>
      <p:sp>
        <p:nvSpPr>
          <p:cNvPr id="2" name="Oval 1"/>
          <p:cNvSpPr/>
          <p:nvPr userDrawn="1"/>
        </p:nvSpPr>
        <p:spPr>
          <a:xfrm>
            <a:off x="9044238" y="860612"/>
            <a:ext cx="2272676" cy="2272676"/>
          </a:xfrm>
          <a:prstGeom prst="ellipse">
            <a:avLst/>
          </a:prstGeom>
          <a:solidFill>
            <a:schemeClr val="bg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1799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85" y="960359"/>
            <a:ext cx="2073182" cy="207318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7220" y="1844041"/>
            <a:ext cx="8907780" cy="2159634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1200"/>
              </a:spcBef>
              <a:defRPr sz="7998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78524"/>
            <a:ext cx="4573191" cy="2194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1" y="4261160"/>
            <a:ext cx="6383337" cy="1098804"/>
          </a:xfrm>
        </p:spPr>
        <p:txBody>
          <a:bodyPr/>
          <a:lstStyle>
            <a:lvl1pPr marL="0" indent="0">
              <a:buNone/>
              <a:defRPr sz="2799" baseline="0">
                <a:solidFill>
                  <a:schemeClr val="bg1"/>
                </a:solidFill>
              </a:defRPr>
            </a:lvl1pPr>
            <a:lvl2pPr marL="228531" indent="-228531">
              <a:spcBef>
                <a:spcPts val="600"/>
              </a:spcBef>
              <a:buNone/>
              <a:defRPr sz="1799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48487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2522">
          <p15:clr>
            <a:srgbClr val="FBAE40"/>
          </p15:clr>
        </p15:guide>
        <p15:guide id="4" orient="horz" pos="1440">
          <p15:clr>
            <a:srgbClr val="FBAE40"/>
          </p15:clr>
        </p15:guide>
        <p15:guide id="5" pos="384">
          <p15:clr>
            <a:srgbClr val="FBAE40"/>
          </p15:clr>
        </p15:guide>
        <p15:guide id="6" pos="4416">
          <p15:clr>
            <a:srgbClr val="FBAE40"/>
          </p15:clr>
        </p15:guide>
        <p15:guide id="7" pos="6000">
          <p15:clr>
            <a:srgbClr val="FBAE40"/>
          </p15:clr>
        </p15:guide>
        <p15:guide id="8" orient="horz" pos="267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1CD-D694-4DE7-B6EB-592AE1A117F2}" type="datetime1">
              <a:rPr lang="en-US"/>
              <a:t>7/24/2018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720E-C72B-42F0-AD69-52D60E3C605E}" type="slidenum">
              <a:rPr/>
              <a:t>‹#›</a:t>
            </a:fld>
            <a:endParaRPr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1133856"/>
            <a:ext cx="10972801" cy="26057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8906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848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0822941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2"/>
            <a:ext cx="10826496" cy="4305300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893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0822941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2"/>
            <a:ext cx="10826496" cy="4305300"/>
          </a:xfrm>
        </p:spPr>
        <p:txBody>
          <a:bodyPr wrap="square">
            <a:noAutofit/>
          </a:bodyPr>
          <a:lstStyle>
            <a:lvl1pPr marL="228543" indent="-228543">
              <a:buFont typeface="HP Simplified" pitchFamily="34" charset="0"/>
              <a:buChar char="•"/>
              <a:defRPr sz="1866" b="0">
                <a:solidFill>
                  <a:schemeClr val="tx1"/>
                </a:solidFill>
              </a:defRPr>
            </a:lvl1pPr>
            <a:lvl2pPr marL="457086" indent="-228543">
              <a:buSzPct val="80000"/>
              <a:buFont typeface="HP Simplified" pitchFamily="34" charset="0"/>
              <a:buChar char="–"/>
              <a:defRPr sz="1866">
                <a:solidFill>
                  <a:srgbClr val="000000"/>
                </a:solidFill>
              </a:defRPr>
            </a:lvl2pPr>
            <a:lvl3pPr marL="683513" indent="-226427">
              <a:defRPr sz="1866">
                <a:solidFill>
                  <a:srgbClr val="000000"/>
                </a:solidFill>
              </a:defRPr>
            </a:lvl3pPr>
            <a:lvl4pPr marL="920520" indent="-241240">
              <a:defRPr sz="1866">
                <a:solidFill>
                  <a:srgbClr val="000000"/>
                </a:solidFill>
              </a:defRPr>
            </a:lvl4pPr>
            <a:lvl5pPr marL="1110973" indent="-201034">
              <a:defRPr sz="1866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1587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8"/>
            <a:ext cx="11280140" cy="57451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38912" y="1584962"/>
            <a:ext cx="5374216" cy="42930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6091766" y="1584960"/>
            <a:ext cx="5171019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4332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91770" y="1584001"/>
            <a:ext cx="5171018" cy="4296588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7"/>
            <a:ext cx="11277600" cy="573024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0"/>
            <a:ext cx="5348816" cy="42930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755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7"/>
            <a:ext cx="11280140" cy="5730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38912" y="1584960"/>
            <a:ext cx="3364992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4165981" y="1584962"/>
            <a:ext cx="3364992" cy="4296833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7893050" y="1584960"/>
            <a:ext cx="3369734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5507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35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29" Type="http://schemas.openxmlformats.org/officeDocument/2006/relationships/slideLayout" Target="../slideLayouts/slideLayout38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28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slideLayout" Target="../slideLayouts/slideLayout36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438913" y="313419"/>
            <a:ext cx="10830982" cy="57451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438913" y="1584960"/>
            <a:ext cx="10826496" cy="429302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113889" y="6553200"/>
            <a:ext cx="10683393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srgbClr val="B9B8BB"/>
                </a:solidFill>
                <a:cs typeface="HP Simplified"/>
              </a:rPr>
              <a:t>© </a:t>
            </a:r>
            <a:r>
              <a:rPr lang="en-US" sz="933">
                <a:solidFill>
                  <a:srgbClr val="B9B8BB"/>
                </a:solidFill>
                <a:cs typeface="HP Simplified"/>
              </a:rPr>
              <a:t>Copyright 2014 </a:t>
            </a:r>
            <a:r>
              <a:rPr lang="en-US" sz="933" dirty="0">
                <a:solidFill>
                  <a:srgbClr val="B9B8BB"/>
                </a:solidFill>
                <a:cs typeface="HP Simplified"/>
              </a:rPr>
              <a:t>Hewlett-Packard Development Company, L.P.  The information contained herein is subject to change without notice.</a:t>
            </a: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8560" y="6047232"/>
            <a:ext cx="487680" cy="4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5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</p:sldLayoutIdLst>
  <p:hf hdr="0" ftr="0" dt="0"/>
  <p:txStyles>
    <p:titleStyle>
      <a:lvl1pPr algn="l" defTabSz="609448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3732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100000"/>
        <a:buFont typeface="Arial"/>
        <a:buNone/>
        <a:defRPr sz="2399" b="1" i="0" kern="1200">
          <a:solidFill>
            <a:srgbClr val="0096D6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573474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100000"/>
        <a:buFont typeface="Lucida Grande"/>
        <a:buNone/>
        <a:defRPr sz="2133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226427" indent="-226427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HP Simplified" pitchFamily="34" charset="0"/>
        <a:buChar char="•"/>
        <a:defRPr sz="1866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454970" indent="-241240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80000"/>
        <a:buFont typeface="HP Simplified" pitchFamily="34" charset="0"/>
        <a:buChar char="–"/>
        <a:defRPr lang="en-US" sz="1866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626377" indent="-201034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HP Simplified" pitchFamily="34" charset="0"/>
        <a:buChar char="•"/>
        <a:tabLst/>
        <a:defRPr sz="1866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3047238" indent="0" algn="l" defTabSz="609448" rtl="0" eaLnBrk="1" latinLnBrk="0" hangingPunct="1">
        <a:lnSpc>
          <a:spcPts val="3333"/>
        </a:lnSpc>
        <a:spcBef>
          <a:spcPct val="20000"/>
        </a:spcBef>
        <a:buFont typeface="Arial"/>
        <a:buNone/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409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857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5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48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95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3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0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238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686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3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1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3048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295400"/>
            <a:ext cx="10972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60000" y="6478588"/>
            <a:ext cx="812800" cy="21907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700">
                <a:solidFill>
                  <a:schemeClr val="bg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199C9A-7FA7-4612-A900-B56FC1BB1D2C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13600" y="6478588"/>
            <a:ext cx="2844800" cy="21907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700">
                <a:solidFill>
                  <a:schemeClr val="bg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1138" y="6478588"/>
            <a:ext cx="304800" cy="219075"/>
          </a:xfrm>
          <a:prstGeom prst="rect">
            <a:avLst/>
          </a:prstGeom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700">
                <a:solidFill>
                  <a:srgbClr val="A8B2B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6B90B7-1804-45B8-A174-BA708BE4988B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  <p:sp>
        <p:nvSpPr>
          <p:cNvPr id="1031" name="copyright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A8B2B2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1032" name="logo"/>
          <p:cNvSpPr>
            <a:spLocks noChangeAspect="1" noEditPoints="1"/>
          </p:cNvSpPr>
          <p:nvPr/>
        </p:nvSpPr>
        <p:spPr bwMode="black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9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  <p:sldLayoutId id="2147483730" r:id="rId21"/>
    <p:sldLayoutId id="2147483731" r:id="rId22"/>
    <p:sldLayoutId id="2147483732" r:id="rId23"/>
    <p:sldLayoutId id="2147483733" r:id="rId24"/>
    <p:sldLayoutId id="2147483734" r:id="rId25"/>
    <p:sldLayoutId id="2147483735" r:id="rId26"/>
    <p:sldLayoutId id="2147483736" r:id="rId27"/>
    <p:sldLayoutId id="2147483935" r:id="rId28"/>
    <p:sldLayoutId id="2147483936" r:id="rId2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Font typeface="HP Simplified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11163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HP Simplified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HP Simplified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0250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80000"/>
        <a:buFont typeface="HP Simplified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363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HP Simplified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HP Simplified" panose="020B0604020204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Font typeface="HP Simplified" panose="020B0604020204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HP Simplified" panose="020B0604020204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Font typeface="HP Simplified" panose="020B0604020204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CFC2FA14-2BD9-4E3E-9098-70425AC2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219" y="1844041"/>
            <a:ext cx="10957365" cy="2159634"/>
          </a:xfrm>
        </p:spPr>
        <p:txBody>
          <a:bodyPr/>
          <a:lstStyle/>
          <a:p>
            <a:r>
              <a:rPr lang="en-US" sz="4000" spc="-133" dirty="0">
                <a:solidFill>
                  <a:prstClr val="white"/>
                </a:solidFill>
                <a:latin typeface="HP Simplified Light" panose="020B0404020204020204" pitchFamily="34" charset="0"/>
              </a:rPr>
              <a:t>Neue </a:t>
            </a:r>
            <a:r>
              <a:rPr lang="en-US" sz="4000" spc="-133" dirty="0" err="1">
                <a:solidFill>
                  <a:prstClr val="white"/>
                </a:solidFill>
                <a:latin typeface="HP Simplified Light" panose="020B0404020204020204" pitchFamily="34" charset="0"/>
              </a:rPr>
              <a:t>Produkteinführung</a:t>
            </a:r>
            <a:br>
              <a:rPr lang="en-US" sz="4000" spc="-133" dirty="0">
                <a:solidFill>
                  <a:prstClr val="white"/>
                </a:solidFill>
                <a:latin typeface="HP Simplified Light" panose="020B0404020204020204" pitchFamily="34" charset="0"/>
              </a:rPr>
            </a:br>
            <a:r>
              <a:rPr lang="en-US" altLang="en-US" sz="4000" dirty="0">
                <a:latin typeface="HP Simplified Light" panose="020B0404020204020204" pitchFamily="34" charset="0"/>
              </a:rPr>
              <a:t>HP 303 &amp; HP 303XL 2er-Pack Schwarz/Cyan/Magenta/Gelb Original </a:t>
            </a:r>
            <a:r>
              <a:rPr lang="en-US" altLang="en-US" sz="4000" dirty="0" err="1">
                <a:latin typeface="HP Simplified Light" panose="020B0404020204020204" pitchFamily="34" charset="0"/>
              </a:rPr>
              <a:t>Tintenpatronen</a:t>
            </a:r>
            <a:endParaRPr lang="it-IT" sz="4000" dirty="0">
              <a:latin typeface="HP Simplified Light" panose="020B04040202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C09387-757F-4DA9-9852-06092B3501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588" y="6478589"/>
            <a:ext cx="304800" cy="219075"/>
          </a:xfrm>
        </p:spPr>
        <p:txBody>
          <a:bodyPr/>
          <a:lstStyle/>
          <a:p>
            <a:pPr>
              <a:defRPr/>
            </a:pPr>
            <a:fld id="{00DE720E-C72B-42F0-AD69-52D60E3C605E}" type="slidenum">
              <a:rPr lang="it-IT">
                <a:solidFill>
                  <a:srgbClr val="E5E8E8">
                    <a:lumMod val="75000"/>
                  </a:srgbClr>
                </a:solidFill>
                <a:latin typeface="HP Simplified Light" panose="020B0404020204020204" pitchFamily="34" charset="0"/>
              </a:rPr>
              <a:pPr>
                <a:defRPr/>
              </a:pPr>
              <a:t>1</a:t>
            </a:fld>
            <a:endParaRPr lang="it-IT">
              <a:solidFill>
                <a:srgbClr val="E5E8E8">
                  <a:lumMod val="75000"/>
                </a:srgbClr>
              </a:solidFill>
              <a:latin typeface="HP Simplified Light" panose="020B04040202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80ECFB-A55F-4EF5-B37B-D5FFDF048ACF}"/>
              </a:ext>
            </a:extLst>
          </p:cNvPr>
          <p:cNvSpPr txBox="1">
            <a:spLocks/>
          </p:cNvSpPr>
          <p:nvPr/>
        </p:nvSpPr>
        <p:spPr bwMode="black">
          <a:xfrm>
            <a:off x="611188" y="4350084"/>
            <a:ext cx="9144000" cy="18853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 algn="l" defTabSz="60944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533"/>
              </a:spcAft>
              <a:buSzPct val="100000"/>
              <a:buFont typeface="Arial"/>
              <a:buNone/>
              <a:defRPr sz="2399" b="1" i="0" kern="1200">
                <a:solidFill>
                  <a:schemeClr val="tx1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1pPr>
            <a:lvl2pPr marL="457063" indent="0" algn="ctr" defTabSz="573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Lucida Grande"/>
              <a:buNone/>
              <a:defRPr sz="2133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2pPr>
            <a:lvl3pPr marL="914126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None/>
              <a:defRPr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marL="1371189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80000"/>
              <a:buFont typeface="HP Simplified" pitchFamily="34" charset="0"/>
              <a:buNone/>
              <a:defRPr lang="en-US"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4pPr>
            <a:lvl5pPr marL="1828251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None/>
              <a:tabLst/>
              <a:defRPr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5pPr>
            <a:lvl6pPr marL="2285314" indent="0" algn="ctr" defTabSz="609448" rtl="0" eaLnBrk="1" latinLnBrk="0" hangingPunct="1">
              <a:lnSpc>
                <a:spcPts val="3333"/>
              </a:lnSpc>
              <a:spcBef>
                <a:spcPct val="20000"/>
              </a:spcBef>
              <a:buFont typeface="Arial"/>
              <a:buNone/>
              <a:defRPr sz="239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77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0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03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Ab </a:t>
            </a:r>
            <a:r>
              <a:rPr lang="en-US" sz="2000" b="0" spc="-133" dirty="0" err="1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Oktober</a:t>
            </a: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 2018</a:t>
            </a: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endParaRPr lang="en-US" sz="200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Ivana Kos, Supplies Category Manager Germany</a:t>
            </a: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2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24.07.2017</a:t>
            </a:r>
            <a:endParaRPr lang="en-US" sz="2000" b="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endParaRPr lang="en-US" sz="200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defRPr/>
            </a:pPr>
            <a:endParaRPr lang="en-US" sz="2000" dirty="0">
              <a:solidFill>
                <a:sysClr val="window" lastClr="FFFFFF"/>
              </a:solidFill>
              <a:latin typeface="HP Simplified Light" panose="020B0404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4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8">
            <a:extLst>
              <a:ext uri="{FF2B5EF4-FFF2-40B4-BE49-F238E27FC236}">
                <a16:creationId xmlns:a16="http://schemas.microsoft.com/office/drawing/2014/main" id="{7D90EE8B-022F-4AD9-95C0-41424DBD6F4B}"/>
              </a:ext>
            </a:extLst>
          </p:cNvPr>
          <p:cNvSpPr/>
          <p:nvPr/>
        </p:nvSpPr>
        <p:spPr>
          <a:xfrm>
            <a:off x="1588" y="0"/>
            <a:ext cx="12202634" cy="1813143"/>
          </a:xfrm>
          <a:prstGeom prst="rect">
            <a:avLst/>
          </a:prstGeom>
          <a:solidFill>
            <a:schemeClr val="tx1">
              <a:alpha val="8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s-ES_tradnl" sz="1799" dirty="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1097F0-2178-4540-8D54-E710BBB74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798" dirty="0">
                <a:solidFill>
                  <a:schemeClr val="bg1"/>
                </a:solidFill>
              </a:rPr>
              <a:t>HP 303 &amp; HP 303XL 2er</a:t>
            </a:r>
            <a:r>
              <a:rPr lang="de-DE" altLang="en-US" sz="2798" dirty="0">
                <a:solidFill>
                  <a:schemeClr val="bg1"/>
                </a:solidFill>
              </a:rPr>
              <a:t>-Pack Schwarz/Cyan/Magenta/Gelb Original Tintenpatronen</a:t>
            </a:r>
            <a:endParaRPr lang="en-US" altLang="en-US" sz="2798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1D2CFA-F6EA-4B52-A1B6-74449078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720E-C72B-42F0-AD69-52D60E3C605E}" type="slidenum">
              <a:rPr lang="en-US" smtClean="0"/>
              <a:t>2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ABF0D5-3178-4028-AD42-0515054FB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Mit dem neuen 2er-Pack sparen Ihre Kunden bis zu 12%* und mit dem XL 2er-Pack bis zu 15%*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41BA9FC-4FD3-40DF-90FC-8F32ED2E9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033698"/>
              </p:ext>
            </p:extLst>
          </p:nvPr>
        </p:nvGraphicFramePr>
        <p:xfrm>
          <a:off x="363538" y="2059128"/>
          <a:ext cx="10794672" cy="38554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53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6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4989">
                  <a:extLst>
                    <a:ext uri="{9D8B030D-6E8A-4147-A177-3AD203B41FA5}">
                      <a16:colId xmlns:a16="http://schemas.microsoft.com/office/drawing/2014/main" val="1279873792"/>
                    </a:ext>
                  </a:extLst>
                </a:gridCol>
              </a:tblGrid>
              <a:tr h="5170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HP 303 2er-Pack Schwarz/Cyan/Magenta/Gelb Original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Tintenpatronen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HP 303XL 2er-Pack Schwarz/Cyan/Magenta/Gelb Original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Tintenpatronen</a:t>
                      </a: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mit</a:t>
                      </a: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hoher</a:t>
                      </a: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Reichweite</a:t>
                      </a:r>
                      <a:endParaRPr kumimoji="0" lang="en-US" sz="1400" b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PNr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3YM92AE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3YN10AE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b="1" kern="1200" dirty="0" err="1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Produktlinie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1N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1N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921747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Reichweite  (s/c/m/g)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200 / 165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600 / 415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98029993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HP Simplified Light" panose="020B0404020204020204" pitchFamily="34" charset="0"/>
                        </a:rPr>
                        <a:t>Country of Origin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Malaysia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Malaysia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45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Intro Dates</a:t>
                      </a:r>
                      <a:endParaRPr lang="en-US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Bestellbar: August 2018, Erste Shipments: September 2018, Live: October 2018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Bestellbar: August 2018, Erste Shipments: September 2018, Live: October 2018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Selectability Nummer</a:t>
                      </a:r>
                      <a:endParaRPr lang="en-US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303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303XL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434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Kompatible Hardware</a:t>
                      </a:r>
                    </a:p>
                    <a:p>
                      <a:endParaRPr lang="de-DE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Envy Photo 623x, 713x, 7830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Envy Photo 623x, 713x, 7830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LP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32.40 €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60.55 €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4633230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UVP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34.99 €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65.99 €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4752975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4E77E27-A166-4EAA-8FEC-BA1C5AFF64A5}"/>
              </a:ext>
            </a:extLst>
          </p:cNvPr>
          <p:cNvSpPr txBox="1"/>
          <p:nvPr/>
        </p:nvSpPr>
        <p:spPr>
          <a:xfrm>
            <a:off x="363538" y="6553200"/>
            <a:ext cx="10217929" cy="5028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de-DE" sz="1200" dirty="0"/>
              <a:t>*basierend auf UVP € Juli2018 Vergleich UVP der neuen Packs zum Kauf der einzelnen Tintenpatronen.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825697-4770-4EB4-B9F4-F033EA327C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3688" y="4827049"/>
            <a:ext cx="1820690" cy="18550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A3D92C-2866-4FD2-B854-313F0F62B1B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6043" y="4827049"/>
            <a:ext cx="1908485" cy="194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4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8">
            <a:extLst>
              <a:ext uri="{FF2B5EF4-FFF2-40B4-BE49-F238E27FC236}">
                <a16:creationId xmlns:a16="http://schemas.microsoft.com/office/drawing/2014/main" id="{3E5042DB-C094-4E3E-AF8E-24070EEE8420}"/>
              </a:ext>
            </a:extLst>
          </p:cNvPr>
          <p:cNvSpPr/>
          <p:nvPr/>
        </p:nvSpPr>
        <p:spPr>
          <a:xfrm>
            <a:off x="1588" y="0"/>
            <a:ext cx="12202634" cy="1813143"/>
          </a:xfrm>
          <a:prstGeom prst="rect">
            <a:avLst/>
          </a:prstGeom>
          <a:solidFill>
            <a:schemeClr val="tx1">
              <a:alpha val="8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s-ES_tradnl" sz="1799" dirty="0">
              <a:solidFill>
                <a:prstClr val="white"/>
              </a:solidFill>
            </a:endParaRPr>
          </a:p>
        </p:txBody>
      </p:sp>
      <p:sp>
        <p:nvSpPr>
          <p:cNvPr id="5" name="Text Placeholder 8"/>
          <p:cNvSpPr txBox="1">
            <a:spLocks/>
          </p:cNvSpPr>
          <p:nvPr/>
        </p:nvSpPr>
        <p:spPr>
          <a:xfrm>
            <a:off x="498796" y="906571"/>
            <a:ext cx="10954317" cy="274638"/>
          </a:xfrm>
          <a:prstGeom prst="rect">
            <a:avLst/>
          </a:prstGeom>
        </p:spPr>
        <p:txBody>
          <a:bodyPr/>
          <a:lstStyle>
            <a:lvl1pPr marL="0" indent="0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Arial"/>
              <a:buNone/>
              <a:defRPr sz="2399" b="1" i="0" kern="1200">
                <a:solidFill>
                  <a:srgbClr val="0096D6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1pPr>
            <a:lvl2pPr marL="0" indent="0" algn="l" defTabSz="573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Lucida Grande"/>
              <a:buNone/>
              <a:defRPr sz="2133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2pPr>
            <a:lvl3pPr marL="226427" indent="-226427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Char char="•"/>
              <a:defRPr sz="1866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marL="454970" indent="-241240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80000"/>
              <a:buFont typeface="HP Simplified" pitchFamily="34" charset="0"/>
              <a:buChar char="–"/>
              <a:defRPr lang="en-US" sz="1866" b="0" i="0" kern="1200" dirty="0" smtClean="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4pPr>
            <a:lvl5pPr marL="626377" indent="-201034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Char char="•"/>
              <a:tabLst/>
              <a:defRPr sz="1866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5pPr>
            <a:lvl6pPr marL="3047238" indent="0" algn="l" defTabSz="609448" rtl="0" eaLnBrk="1" latinLnBrk="0" hangingPunct="1">
              <a:lnSpc>
                <a:spcPts val="3333"/>
              </a:lnSpc>
              <a:spcBef>
                <a:spcPct val="20000"/>
              </a:spcBef>
              <a:buFont typeface="Arial"/>
              <a:buNone/>
              <a:defRPr sz="2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409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0857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305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US" sz="2799" b="0" dirty="0" err="1">
                <a:latin typeface="HP Simplified Light" panose="020B0404020204020204" pitchFamily="34" charset="0"/>
                <a:ea typeface="+mj-ea"/>
                <a:cs typeface="+mj-cs"/>
              </a:rPr>
              <a:t>Logistische</a:t>
            </a:r>
            <a:r>
              <a:rPr lang="en-US" sz="2799" b="0" dirty="0">
                <a:latin typeface="HP Simplified Light" panose="020B0404020204020204" pitchFamily="34" charset="0"/>
                <a:ea typeface="+mj-ea"/>
                <a:cs typeface="+mj-cs"/>
              </a:rPr>
              <a:t> </a:t>
            </a:r>
            <a:r>
              <a:rPr lang="en-US" sz="2799" b="0" dirty="0" err="1">
                <a:latin typeface="HP Simplified Light" panose="020B0404020204020204" pitchFamily="34" charset="0"/>
                <a:ea typeface="+mj-ea"/>
                <a:cs typeface="+mj-cs"/>
              </a:rPr>
              <a:t>Daten</a:t>
            </a:r>
            <a:endParaRPr lang="en-US" sz="2799" b="0" dirty="0">
              <a:latin typeface="HP Simplified Light" panose="020B0404020204020204" pitchFamily="34" charset="0"/>
              <a:ea typeface="+mj-ea"/>
              <a:cs typeface="+mj-cs"/>
            </a:endParaRPr>
          </a:p>
        </p:txBody>
      </p:sp>
      <p:cxnSp>
        <p:nvCxnSpPr>
          <p:cNvPr id="8" name="Straight Connector 48"/>
          <p:cNvCxnSpPr>
            <a:cxnSpLocks/>
          </p:cNvCxnSpPr>
          <p:nvPr/>
        </p:nvCxnSpPr>
        <p:spPr>
          <a:xfrm>
            <a:off x="1588" y="1590391"/>
            <a:ext cx="6699093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C5F80267-7230-4627-8291-3E71DED616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86" y="2622917"/>
            <a:ext cx="11503113" cy="84251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02E2CB6-3689-45A9-A0BE-B3771A55C7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8605"/>
          <a:stretch/>
        </p:blipFill>
        <p:spPr>
          <a:xfrm>
            <a:off x="282486" y="3711706"/>
            <a:ext cx="11503113" cy="685753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BEC7DD8-49C2-4017-933C-9B9C03E9C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516388"/>
              </p:ext>
            </p:extLst>
          </p:nvPr>
        </p:nvGraphicFramePr>
        <p:xfrm>
          <a:off x="282486" y="4837117"/>
          <a:ext cx="8418365" cy="685752"/>
        </p:xfrm>
        <a:graphic>
          <a:graphicData uri="http://schemas.openxmlformats.org/drawingml/2006/table">
            <a:tbl>
              <a:tblPr firstRow="1" bandRow="1"/>
              <a:tblGrid>
                <a:gridCol w="236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2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516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1pPr>
                      <a:lvl2pPr marL="45706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2pPr>
                      <a:lvl3pPr marL="914126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3pPr>
                      <a:lvl4pPr marL="1371189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4pPr>
                      <a:lvl5pPr marL="1828251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5pPr>
                      <a:lvl6pPr marL="2285314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6pPr>
                      <a:lvl7pPr marL="2742377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7pPr>
                      <a:lvl8pPr marL="319944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8pPr>
                      <a:lvl9pPr marL="365650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9pPr>
                    </a:lstStyle>
                    <a:p>
                      <a:r>
                        <a:rPr lang="en-US" sz="1300" dirty="0">
                          <a:latin typeface="HP Simplified" pitchFamily="34" charset="0"/>
                        </a:rPr>
                        <a:t>Language</a:t>
                      </a:r>
                      <a:r>
                        <a:rPr lang="en-US" sz="1300" baseline="0" dirty="0">
                          <a:latin typeface="HP Simplified" pitchFamily="34" charset="0"/>
                        </a:rPr>
                        <a:t> Option:</a:t>
                      </a:r>
                    </a:p>
                    <a:p>
                      <a:r>
                        <a:rPr lang="en-US" sz="1300" baseline="0" dirty="0">
                          <a:latin typeface="HP Simplified" pitchFamily="34" charset="0"/>
                        </a:rPr>
                        <a:t>Blister Option:</a:t>
                      </a:r>
                    </a:p>
                    <a:p>
                      <a:endParaRPr lang="en-US" sz="1300" baseline="0" dirty="0">
                        <a:latin typeface="HP Simplified" pitchFamily="34" charset="0"/>
                      </a:endParaRPr>
                    </a:p>
                  </a:txBody>
                  <a:tcPr marL="121856" marR="121856" marT="45696" marB="45696">
                    <a:lnL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1pPr>
                      <a:lvl2pPr marL="45706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2pPr>
                      <a:lvl3pPr marL="914126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3pPr>
                      <a:lvl4pPr marL="1371189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4pPr>
                      <a:lvl5pPr marL="1828251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5pPr>
                      <a:lvl6pPr marL="2285314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6pPr>
                      <a:lvl7pPr marL="2742377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7pPr>
                      <a:lvl8pPr marL="319944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8pPr>
                      <a:lvl9pPr marL="365650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9pPr>
                    </a:lstStyle>
                    <a:p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UUS (English,</a:t>
                      </a:r>
                      <a:r>
                        <a:rPr lang="en-US" sz="1300" baseline="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 German, French, Dutch, Italian, Danish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)</a:t>
                      </a:r>
                    </a:p>
                    <a:p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301</a:t>
                      </a:r>
                      <a:r>
                        <a:rPr lang="en-US" sz="1300" baseline="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 (English, German, French, Dutch, Spanish, Portuguese, Italian)</a:t>
                      </a:r>
                      <a:endParaRPr lang="en-US" sz="1300" dirty="0">
                        <a:solidFill>
                          <a:srgbClr val="FF0000"/>
                        </a:solidFill>
                        <a:latin typeface="HP Simplified" pitchFamily="34" charset="0"/>
                      </a:endParaRPr>
                    </a:p>
                  </a:txBody>
                  <a:tcPr marL="121856" marR="121856" marT="45696" marB="45696">
                    <a:lnL>
                      <a:noFill/>
                    </a:lnL>
                    <a:lnR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6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HP 16-9">
  <a:themeElements>
    <a:clrScheme name="Custom 214">
      <a:dk1>
        <a:sysClr val="windowText" lastClr="000000"/>
      </a:dk1>
      <a:lt1>
        <a:sysClr val="window" lastClr="FFFFFF"/>
      </a:lt1>
      <a:dk2>
        <a:srgbClr val="0096D6"/>
      </a:dk2>
      <a:lt2>
        <a:srgbClr val="E5E8E8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008B2B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HPE-NEW">
  <a:themeElements>
    <a:clrScheme name="HP">
      <a:dk1>
        <a:sysClr val="windowText" lastClr="000000"/>
      </a:dk1>
      <a:lt1>
        <a:sysClr val="window" lastClr="FFFFFF"/>
      </a:lt1>
      <a:dk2>
        <a:srgbClr val="535455"/>
      </a:dk2>
      <a:lt2>
        <a:srgbClr val="E5E8E8"/>
      </a:lt2>
      <a:accent1>
        <a:srgbClr val="0096D6"/>
      </a:accent1>
      <a:accent2>
        <a:srgbClr val="822980"/>
      </a:accent2>
      <a:accent3>
        <a:srgbClr val="87898B"/>
      </a:accent3>
      <a:accent4>
        <a:srgbClr val="99D5EF"/>
      </a:accent4>
      <a:accent5>
        <a:srgbClr val="C094BF"/>
      </a:accent5>
      <a:accent6>
        <a:srgbClr val="B9B8BB"/>
      </a:accent6>
      <a:hlink>
        <a:srgbClr val="0096D6"/>
      </a:hlink>
      <a:folHlink>
        <a:srgbClr val="87898B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accent1"/>
          </a:solidFill>
          <a:miter lim="800000"/>
        </a:ln>
      </a:spPr>
      <a:bodyPr rtlCol="0" anchor="ctr"/>
      <a:lstStyle>
        <a:defPPr algn="ctr">
          <a:lnSpc>
            <a:spcPct val="90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 dirty="0" err="1" smtClean="0"/>
        </a:defPPr>
      </a:lstStyle>
    </a:txDef>
  </a:objectDefaults>
  <a:extraClrSchemeLst/>
  <a:custClrLst>
    <a:custClr name="65% HP blue">
      <a:srgbClr val="59BBE4"/>
    </a:custClr>
    <a:custClr name="15% HP blue">
      <a:srgbClr val="D9EFF9"/>
    </a:custClr>
    <a:custClr name="Green">
      <a:srgbClr val="008B2C"/>
    </a:custClr>
    <a:custClr name="75% Green">
      <a:srgbClr val="40A85F"/>
    </a:custClr>
    <a:custClr name="50% Green">
      <a:srgbClr val="7FC594"/>
    </a:custClr>
    <a:custClr name="25% Green">
      <a:srgbClr val="BFE2CA"/>
    </a:custClr>
    <a:custClr name="Orange">
      <a:srgbClr val="F05332"/>
    </a:custClr>
    <a:custClr name="75% Orange">
      <a:srgbClr val="F47E65"/>
    </a:custClr>
    <a:custClr name="50% Orange">
      <a:srgbClr val="F7A998"/>
    </a:custClr>
    <a:custClr name="25% Orange">
      <a:srgbClr val="FBD4C0"/>
    </a:custClr>
  </a:custClrLst>
  <a:extLst>
    <a:ext uri="{05A4C25C-085E-4340-85A3-A5531E510DB2}">
      <thm15:themeFamily xmlns:thm15="http://schemas.microsoft.com/office/thememl/2012/main" name="New Template LES.ppt [Compatibility Mode]" id="{652A56A2-6089-4D15-9105-1D4B4B7EFCAE}" vid="{D46266ED-64DF-49CC-8DE9-6B074192B24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2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3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4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Targeted_x0020_Audience xmlns="f53c6ee9-3983-4a26-9c72-b68acb65ad94">Internal only</Targeted_x0020_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6E8DC9A3CEF64585A80A16E5D490A9" ma:contentTypeVersion="2" ma:contentTypeDescription="Create a new document." ma:contentTypeScope="" ma:versionID="93843a67402e0bb6f1eb3c1ff21223f7">
  <xsd:schema xmlns:xsd="http://www.w3.org/2001/XMLSchema" xmlns:xs="http://www.w3.org/2001/XMLSchema" xmlns:p="http://schemas.microsoft.com/office/2006/metadata/properties" xmlns:ns2="f53c6ee9-3983-4a26-9c72-b68acb65ad94" xmlns:ns3="http://schemas.microsoft.com/sharepoint/v4" targetNamespace="http://schemas.microsoft.com/office/2006/metadata/properties" ma:root="true" ma:fieldsID="3557932d2a8f78e5cbb6544820ef2945" ns2:_="" ns3:_="">
    <xsd:import namespace="f53c6ee9-3983-4a26-9c72-b68acb65ad9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Targeted_x0020_Audience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c6ee9-3983-4a26-9c72-b68acb65ad94" elementFormDefault="qualified">
    <xsd:import namespace="http://schemas.microsoft.com/office/2006/documentManagement/types"/>
    <xsd:import namespace="http://schemas.microsoft.com/office/infopath/2007/PartnerControls"/>
    <xsd:element name="Targeted_x0020_Audience" ma:index="8" nillable="true" ma:displayName="Targeted Audience" ma:default="Internal only" ma:format="Dropdown" ma:internalName="Targeted_x0020_Audience">
      <xsd:simpleType>
        <xsd:restriction base="dms:Choice">
          <xsd:enumeration value="Internal only"/>
          <xsd:enumeration value="Partner ready"/>
          <xsd:enumeration value="Extern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1704A1-43D1-491F-85F4-F55E0058907A}">
  <ds:schemaRefs>
    <ds:schemaRef ds:uri="http://purl.org/dc/elements/1.1/"/>
    <ds:schemaRef ds:uri="http://schemas.microsoft.com/office/2006/metadata/properties"/>
    <ds:schemaRef ds:uri="f53c6ee9-3983-4a26-9c72-b68acb65ad9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F13903-C1C6-4E29-8606-F1EF48BD4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3c6ee9-3983-4a26-9c72-b68acb65ad9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06D218-9AAC-415E-A091-DD02F1CD2E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</Words>
  <Application>Microsoft Office PowerPoint</Application>
  <PresentationFormat>Widescreen</PresentationFormat>
  <Paragraphs>46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 Unicode MS</vt:lpstr>
      <vt:lpstr>Arial</vt:lpstr>
      <vt:lpstr>Calibri</vt:lpstr>
      <vt:lpstr>HP Simplified</vt:lpstr>
      <vt:lpstr>HP Simplified Light</vt:lpstr>
      <vt:lpstr>Lucida Grande</vt:lpstr>
      <vt:lpstr>3_HP 16-9</vt:lpstr>
      <vt:lpstr>HPE-NEW</vt:lpstr>
      <vt:lpstr>Neue Produkteinführung HP 303 &amp; HP 303XL 2er-Pack Schwarz/Cyan/Magenta/Gelb Original Tintenpatronen</vt:lpstr>
      <vt:lpstr>HP 303 &amp; HP 303XL 2er-Pack Schwarz/Cyan/Magenta/Gelb Original Tintenpatronen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Ricciardi, Valeria</dc:creator>
  <cp:lastModifiedBy>Kos, Ivana</cp:lastModifiedBy>
  <cp:revision>95</cp:revision>
  <cp:lastPrinted>2018-06-19T11:42:58Z</cp:lastPrinted>
  <dcterms:created xsi:type="dcterms:W3CDTF">2017-05-25T07:47:12Z</dcterms:created>
  <dcterms:modified xsi:type="dcterms:W3CDTF">2018-07-24T12:29:51Z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0x0101000D6E8DC9A3CEF64585A80A16E5D490A9</vt:lpwstr>
  </property>
</Properties>
</file>