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  <p:sldMasterId id="2147483709" r:id="rId5"/>
  </p:sldMasterIdLst>
  <p:notesMasterIdLst>
    <p:notesMasterId r:id="rId9"/>
  </p:notesMasterIdLst>
  <p:sldIdLst>
    <p:sldId id="287" r:id="rId6"/>
    <p:sldId id="657" r:id="rId7"/>
    <p:sldId id="280" r:id="rId8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3460" autoAdjust="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s, Ivana" userId="6436552f-2541-4057-803b-0a4af856bd8b" providerId="ADAL" clId="{CBA3F73E-1FC8-458C-A5EE-38941423757E}"/>
    <pc:docChg chg="custSel modSld">
      <pc:chgData name="Kos, Ivana" userId="6436552f-2541-4057-803b-0a4af856bd8b" providerId="ADAL" clId="{CBA3F73E-1FC8-458C-A5EE-38941423757E}" dt="2018-07-24T10:02:59.197" v="50" actId="1076"/>
      <pc:docMkLst>
        <pc:docMk/>
      </pc:docMkLst>
      <pc:sldChg chg="addSp delSp modSp">
        <pc:chgData name="Kos, Ivana" userId="6436552f-2541-4057-803b-0a4af856bd8b" providerId="ADAL" clId="{CBA3F73E-1FC8-458C-A5EE-38941423757E}" dt="2018-07-24T10:02:59.197" v="50" actId="1076"/>
        <pc:sldMkLst>
          <pc:docMk/>
          <pc:sldMk cId="1911664386" sldId="280"/>
        </pc:sldMkLst>
        <pc:spChg chg="del mod">
          <ac:chgData name="Kos, Ivana" userId="6436552f-2541-4057-803b-0a4af856bd8b" providerId="ADAL" clId="{CBA3F73E-1FC8-458C-A5EE-38941423757E}" dt="2018-07-24T10:01:16.628" v="26" actId="478"/>
          <ac:spMkLst>
            <pc:docMk/>
            <pc:sldMk cId="1911664386" sldId="280"/>
            <ac:spMk id="4" creationId="{00000000-0000-0000-0000-000000000000}"/>
          </ac:spMkLst>
        </pc:spChg>
        <pc:spChg chg="mod">
          <ac:chgData name="Kos, Ivana" userId="6436552f-2541-4057-803b-0a4af856bd8b" providerId="ADAL" clId="{CBA3F73E-1FC8-458C-A5EE-38941423757E}" dt="2018-07-24T10:00:54.785" v="24" actId="20577"/>
          <ac:spMkLst>
            <pc:docMk/>
            <pc:sldMk cId="1911664386" sldId="280"/>
            <ac:spMk id="5" creationId="{00000000-0000-0000-0000-000000000000}"/>
          </ac:spMkLst>
        </pc:spChg>
        <pc:spChg chg="add ord">
          <ac:chgData name="Kos, Ivana" userId="6436552f-2541-4057-803b-0a4af856bd8b" providerId="ADAL" clId="{CBA3F73E-1FC8-458C-A5EE-38941423757E}" dt="2018-07-24T10:01:26.882" v="28" actId="167"/>
          <ac:spMkLst>
            <pc:docMk/>
            <pc:sldMk cId="1911664386" sldId="280"/>
            <ac:spMk id="9" creationId="{6F87C64D-F840-4E86-8588-C168387DBC94}"/>
          </ac:spMkLst>
        </pc:spChg>
        <pc:graphicFrameChg chg="mod">
          <ac:chgData name="Kos, Ivana" userId="6436552f-2541-4057-803b-0a4af856bd8b" providerId="ADAL" clId="{CBA3F73E-1FC8-458C-A5EE-38941423757E}" dt="2018-07-24T10:02:59.197" v="50" actId="1076"/>
          <ac:graphicFrameMkLst>
            <pc:docMk/>
            <pc:sldMk cId="1911664386" sldId="280"/>
            <ac:graphicFrameMk id="7" creationId="{AE1D5714-836F-4EEA-BEE5-DC410479E7A0}"/>
          </ac:graphicFrameMkLst>
        </pc:graphicFrameChg>
        <pc:picChg chg="mod">
          <ac:chgData name="Kos, Ivana" userId="6436552f-2541-4057-803b-0a4af856bd8b" providerId="ADAL" clId="{CBA3F73E-1FC8-458C-A5EE-38941423757E}" dt="2018-07-24T10:02:52.912" v="49" actId="1076"/>
          <ac:picMkLst>
            <pc:docMk/>
            <pc:sldMk cId="1911664386" sldId="280"/>
            <ac:picMk id="2" creationId="{F2711F8F-B3A7-484F-A2F7-076B580EC83C}"/>
          </ac:picMkLst>
        </pc:picChg>
      </pc:sldChg>
      <pc:sldChg chg="addSp modSp">
        <pc:chgData name="Kos, Ivana" userId="6436552f-2541-4057-803b-0a4af856bd8b" providerId="ADAL" clId="{CBA3F73E-1FC8-458C-A5EE-38941423757E}" dt="2018-07-24T10:01:46.065" v="31" actId="167"/>
        <pc:sldMkLst>
          <pc:docMk/>
          <pc:sldMk cId="242992889" sldId="281"/>
        </pc:sldMkLst>
        <pc:spChg chg="mod">
          <ac:chgData name="Kos, Ivana" userId="6436552f-2541-4057-803b-0a4af856bd8b" providerId="ADAL" clId="{CBA3F73E-1FC8-458C-A5EE-38941423757E}" dt="2018-07-24T10:01:36.965" v="29" actId="207"/>
          <ac:spMkLst>
            <pc:docMk/>
            <pc:sldMk cId="242992889" sldId="281"/>
            <ac:spMk id="4" creationId="{00000000-0000-0000-0000-000000000000}"/>
          </ac:spMkLst>
        </pc:spChg>
        <pc:spChg chg="add ord">
          <ac:chgData name="Kos, Ivana" userId="6436552f-2541-4057-803b-0a4af856bd8b" providerId="ADAL" clId="{CBA3F73E-1FC8-458C-A5EE-38941423757E}" dt="2018-07-24T10:01:46.065" v="31" actId="167"/>
          <ac:spMkLst>
            <pc:docMk/>
            <pc:sldMk cId="242992889" sldId="281"/>
            <ac:spMk id="8" creationId="{8C37FAAC-7375-4650-AAA4-B09B1966165F}"/>
          </ac:spMkLst>
        </pc:spChg>
      </pc:sldChg>
      <pc:sldChg chg="addSp delSp modSp">
        <pc:chgData name="Kos, Ivana" userId="6436552f-2541-4057-803b-0a4af856bd8b" providerId="ADAL" clId="{CBA3F73E-1FC8-458C-A5EE-38941423757E}" dt="2018-07-24T10:02:33.673" v="41" actId="20577"/>
        <pc:sldMkLst>
          <pc:docMk/>
          <pc:sldMk cId="3532162249" sldId="657"/>
        </pc:sldMkLst>
        <pc:spChg chg="mod">
          <ac:chgData name="Kos, Ivana" userId="6436552f-2541-4057-803b-0a4af856bd8b" providerId="ADAL" clId="{CBA3F73E-1FC8-458C-A5EE-38941423757E}" dt="2018-07-24T10:02:30.067" v="40" actId="20577"/>
          <ac:spMkLst>
            <pc:docMk/>
            <pc:sldMk cId="3532162249" sldId="657"/>
            <ac:spMk id="2" creationId="{441097F0-2178-4540-8D54-E710BBB74C54}"/>
          </ac:spMkLst>
        </pc:spChg>
        <pc:spChg chg="add del">
          <ac:chgData name="Kos, Ivana" userId="6436552f-2541-4057-803b-0a4af856bd8b" providerId="ADAL" clId="{CBA3F73E-1FC8-458C-A5EE-38941423757E}" dt="2018-07-24T10:01:57.363" v="33" actId="478"/>
          <ac:spMkLst>
            <pc:docMk/>
            <pc:sldMk cId="3532162249" sldId="657"/>
            <ac:spMk id="10" creationId="{48A96D7D-3E6D-49FD-BF0F-A3C0AA885AFC}"/>
          </ac:spMkLst>
        </pc:spChg>
        <pc:spChg chg="add ord">
          <ac:chgData name="Kos, Ivana" userId="6436552f-2541-4057-803b-0a4af856bd8b" providerId="ADAL" clId="{CBA3F73E-1FC8-458C-A5EE-38941423757E}" dt="2018-07-24T10:02:11.330" v="37" actId="167"/>
          <ac:spMkLst>
            <pc:docMk/>
            <pc:sldMk cId="3532162249" sldId="657"/>
            <ac:spMk id="11" creationId="{5D1B376A-1BBD-400B-9DCF-E6E7907F37D3}"/>
          </ac:spMkLst>
        </pc:spChg>
        <pc:graphicFrameChg chg="mod modGraphic">
          <ac:chgData name="Kos, Ivana" userId="6436552f-2541-4057-803b-0a4af856bd8b" providerId="ADAL" clId="{CBA3F73E-1FC8-458C-A5EE-38941423757E}" dt="2018-07-24T10:02:33.673" v="41" actId="20577"/>
          <ac:graphicFrameMkLst>
            <pc:docMk/>
            <pc:sldMk cId="3532162249" sldId="657"/>
            <ac:graphicFrameMk id="7" creationId="{841BA9FC-4FD3-40DF-90FC-8F32ED2E9F63}"/>
          </ac:graphicFrameMkLst>
        </pc:graphicFrameChg>
        <pc:picChg chg="mod">
          <ac:chgData name="Kos, Ivana" userId="6436552f-2541-4057-803b-0a4af856bd8b" providerId="ADAL" clId="{CBA3F73E-1FC8-458C-A5EE-38941423757E}" dt="2018-07-24T10:02:20.863" v="39" actId="14100"/>
          <ac:picMkLst>
            <pc:docMk/>
            <pc:sldMk cId="3532162249" sldId="657"/>
            <ac:picMk id="5" creationId="{A013DE81-09B2-4AFE-BEE6-EEE37AB0FE56}"/>
          </ac:picMkLst>
        </pc:picChg>
      </pc:sldChg>
    </pc:docChg>
  </pc:docChgLst>
  <pc:docChgLst>
    <pc:chgData name="Kos, Ivana" userId="6436552f-2541-4057-803b-0a4af856bd8b" providerId="ADAL" clId="{75E304BB-CB98-48CC-977F-48C762489B88}"/>
    <pc:docChg chg="delSld modSld">
      <pc:chgData name="Kos, Ivana" userId="6436552f-2541-4057-803b-0a4af856bd8b" providerId="ADAL" clId="{75E304BB-CB98-48CC-977F-48C762489B88}" dt="2018-07-24T12:42:47.904" v="2" actId="1076"/>
      <pc:docMkLst>
        <pc:docMk/>
      </pc:docMkLst>
      <pc:sldChg chg="modSp">
        <pc:chgData name="Kos, Ivana" userId="6436552f-2541-4057-803b-0a4af856bd8b" providerId="ADAL" clId="{75E304BB-CB98-48CC-977F-48C762489B88}" dt="2018-07-24T12:42:47.904" v="2" actId="1076"/>
        <pc:sldMkLst>
          <pc:docMk/>
          <pc:sldMk cId="1911664386" sldId="280"/>
        </pc:sldMkLst>
        <pc:picChg chg="mod modCrop">
          <ac:chgData name="Kos, Ivana" userId="6436552f-2541-4057-803b-0a4af856bd8b" providerId="ADAL" clId="{75E304BB-CB98-48CC-977F-48C762489B88}" dt="2018-07-24T12:42:47.904" v="2" actId="1076"/>
          <ac:picMkLst>
            <pc:docMk/>
            <pc:sldMk cId="1911664386" sldId="280"/>
            <ac:picMk id="2" creationId="{F2711F8F-B3A7-484F-A2F7-076B580EC83C}"/>
          </ac:picMkLst>
        </pc:picChg>
      </pc:sldChg>
      <pc:sldChg chg="del">
        <pc:chgData name="Kos, Ivana" userId="6436552f-2541-4057-803b-0a4af856bd8b" providerId="ADAL" clId="{75E304BB-CB98-48CC-977F-48C762489B88}" dt="2018-07-24T12:42:33.397" v="0" actId="2696"/>
        <pc:sldMkLst>
          <pc:docMk/>
          <pc:sldMk cId="242992889" sldId="2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8" y="1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4B43EA6F-C20E-4701-834B-F9DA4C71A7DA}" type="datetimeFigureOut">
              <a:rPr lang="en-GB" smtClean="0"/>
              <a:t>24/07/2018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4" y="3271380"/>
            <a:ext cx="7942579" cy="2676585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3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8" y="6456613"/>
            <a:ext cx="4302231" cy="34106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AECB09-0B32-4149-9D0E-CAA42E11DA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376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ECB09-0B32-4149-9D0E-CAA42E11DAA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305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title slide 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438913" y="2715761"/>
            <a:ext cx="9144000" cy="1608645"/>
          </a:xfrm>
        </p:spPr>
        <p:txBody>
          <a:bodyPr anchor="b"/>
          <a:lstStyle>
            <a:lvl1pPr>
              <a:lnSpc>
                <a:spcPct val="90000"/>
              </a:lnSpc>
              <a:defRPr sz="6132" spc="-133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</a:t>
            </a:r>
            <a:br>
              <a:rPr lang="en-US" dirty="0"/>
            </a:br>
            <a:r>
              <a:rPr lang="en-US" dirty="0"/>
              <a:t>title style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4422171"/>
            <a:ext cx="9144000" cy="1219200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" name="Picture 1" descr="HP_White_RGB_150_LG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65920" y="487680"/>
            <a:ext cx="2511552" cy="2511552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38913" y="6345071"/>
            <a:ext cx="10683393" cy="3048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prstClr val="white"/>
                </a:solidFill>
                <a:cs typeface="HP Simplified"/>
              </a:rPr>
              <a:t>© </a:t>
            </a:r>
            <a:r>
              <a:rPr lang="en-US" sz="933">
                <a:solidFill>
                  <a:prstClr val="white"/>
                </a:solidFill>
                <a:cs typeface="HP Simplified"/>
              </a:rPr>
              <a:t>Copyright 2014 </a:t>
            </a:r>
            <a:r>
              <a:rPr lang="en-US" sz="933" dirty="0">
                <a:solidFill>
                  <a:prstClr val="white"/>
                </a:solidFill>
                <a:cs typeface="HP Simplified"/>
              </a:rPr>
              <a:t>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2384512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A8B2B2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5" name="logo"/>
          <p:cNvSpPr>
            <a:spLocks noChangeAspect="1" noEditPoints="1"/>
          </p:cNvSpPr>
          <p:nvPr/>
        </p:nvSpPr>
        <p:spPr bwMode="black">
          <a:xfrm>
            <a:off x="9928225" y="377825"/>
            <a:ext cx="1884363" cy="1882775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63520"/>
            <a:ext cx="9144000" cy="1554480"/>
          </a:xfrm>
        </p:spPr>
        <p:txBody>
          <a:bodyPr/>
          <a:lstStyle>
            <a:lvl1pPr>
              <a:defRPr sz="5000" b="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D3CE1-C69C-41FE-9402-3FD4D881F282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0975FD-5A1F-4D0F-9094-D9C80D441C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439895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lue 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5" name="logo"/>
          <p:cNvSpPr>
            <a:spLocks noChangeAspect="1" noEditPoints="1"/>
          </p:cNvSpPr>
          <p:nvPr/>
        </p:nvSpPr>
        <p:spPr bwMode="invGray">
          <a:xfrm>
            <a:off x="9928225" y="377825"/>
            <a:ext cx="1884363" cy="1882775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763520"/>
            <a:ext cx="9144000" cy="1554480"/>
          </a:xfrm>
        </p:spPr>
        <p:txBody>
          <a:bodyPr/>
          <a:lstStyle>
            <a:lvl1pPr>
              <a:defRPr sz="5000" b="0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 algn="l">
              <a:spcBef>
                <a:spcPts val="600"/>
              </a:spcBef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9E22043-547D-4A2F-8352-261959481483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7/24/2018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EEA6FDCE-1D7A-429F-92F0-5E8265B1FF73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810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9144000" cy="1828800"/>
          </a:xfrm>
        </p:spPr>
        <p:txBody>
          <a:bodyPr anchor="t"/>
          <a:lstStyle>
            <a:lvl1pPr algn="l">
              <a:defRPr sz="4400" b="1" cap="none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A6CE0-FE4F-489B-8847-0228026EB537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55CECA-0198-41F1-9242-17D3E65577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562588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lue 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 noEditPoints="1"/>
          </p:cNvSpPr>
          <p:nvPr/>
        </p:nvSpPr>
        <p:spPr bwMode="invGray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9144000" cy="1828800"/>
          </a:xfrm>
        </p:spPr>
        <p:txBody>
          <a:bodyPr anchor="t"/>
          <a:lstStyle>
            <a:lvl1pPr algn="l">
              <a:defRPr sz="4400" b="0" cap="none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F209B39-8CE7-4A4A-86EE-D4BDC547B505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7/24/2018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AB084F0-7698-4548-BE8B-1428708AF475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0399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 noChangeAspect="1" noEditPoints="1"/>
          </p:cNvSpPr>
          <p:nvPr/>
        </p:nvSpPr>
        <p:spPr bwMode="invGray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extBox 11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2014 Hewlett-Packard Development Company, L.P.  The information contained herein is subject to change without notice.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274" y="304800"/>
            <a:ext cx="9144000" cy="2743200"/>
          </a:xfrm>
        </p:spPr>
        <p:txBody>
          <a:bodyPr anchor="t"/>
          <a:lstStyle>
            <a:lvl1pPr marL="233363" indent="-233363" algn="l">
              <a:defRPr sz="4400" b="0" cap="none" spc="-1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19600"/>
            <a:ext cx="9144000" cy="1188720"/>
          </a:xfrm>
        </p:spPr>
        <p:txBody>
          <a:bodyPr>
            <a:noAutofit/>
          </a:bodyPr>
          <a:lstStyle>
            <a:lvl1pPr marL="0" indent="0">
              <a:spcBef>
                <a:spcPts val="6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521D5B2-D51A-4073-A1FF-5C03F89FA458}" type="datetimeFigureOut">
              <a:rPr lang="en-US">
                <a:solidFill>
                  <a:prstClr val="white"/>
                </a:solidFill>
              </a:rPr>
              <a:pPr>
                <a:defRPr/>
              </a:pPr>
              <a:t>7/24/2018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4EC848E-7E2D-4F5A-AD83-9C9EB5F6A69D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83475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" y="1133856"/>
            <a:ext cx="10972801" cy="27432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  <a:lvl6pPr marL="0" indent="0">
              <a:spcBef>
                <a:spcPts val="0"/>
              </a:spcBef>
              <a:buNone/>
              <a:defRPr sz="1800"/>
            </a:lvl6pPr>
            <a:lvl7pPr marL="0" indent="0">
              <a:spcBef>
                <a:spcPts val="0"/>
              </a:spcBef>
              <a:buNone/>
              <a:defRPr sz="1800"/>
            </a:lvl7pPr>
            <a:lvl8pPr marL="0" indent="0">
              <a:spcBef>
                <a:spcPts val="0"/>
              </a:spcBef>
              <a:buNone/>
              <a:defRPr sz="1800"/>
            </a:lvl8pPr>
            <a:lvl9pPr marL="0" indent="0">
              <a:spcBef>
                <a:spcPts val="0"/>
              </a:spcBef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1"/>
            <a:ext cx="10972801" cy="4419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2DB1D-6D64-450D-9E1D-1B21AF7241B7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6C0B01B-FC7B-4D30-91B8-A2C2676B85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70181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Single Corner Rectangle 11"/>
          <p:cNvSpPr/>
          <p:nvPr/>
        </p:nvSpPr>
        <p:spPr>
          <a:xfrm flipH="1" flipV="1">
            <a:off x="5157788" y="4087813"/>
            <a:ext cx="6405562" cy="1968500"/>
          </a:xfrm>
          <a:prstGeom prst="round1Rect">
            <a:avLst>
              <a:gd name="adj" fmla="val 13491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ound Single Corner Rectangle 12"/>
          <p:cNvSpPr/>
          <p:nvPr/>
        </p:nvSpPr>
        <p:spPr>
          <a:xfrm>
            <a:off x="5157788" y="2124075"/>
            <a:ext cx="6410325" cy="688975"/>
          </a:xfrm>
          <a:prstGeom prst="round1Rect">
            <a:avLst>
              <a:gd name="adj" fmla="val 36925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4" name="Round Diagonal Corner Rectangle 13"/>
          <p:cNvSpPr/>
          <p:nvPr/>
        </p:nvSpPr>
        <p:spPr>
          <a:xfrm flipV="1">
            <a:off x="5157788" y="2840038"/>
            <a:ext cx="6410325" cy="1217612"/>
          </a:xfrm>
          <a:prstGeom prst="round2DiagRect">
            <a:avLst>
              <a:gd name="adj1" fmla="val 295"/>
              <a:gd name="adj2" fmla="val 0"/>
            </a:avLst>
          </a:prstGeom>
          <a:solidFill>
            <a:schemeClr val="accent1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5" name="Pictur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8463" y="690563"/>
            <a:ext cx="207962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91138" y="2928938"/>
            <a:ext cx="239712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3038" y="2181225"/>
            <a:ext cx="315912" cy="303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3038" y="4173538"/>
            <a:ext cx="315912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607767" y="1676400"/>
            <a:ext cx="4397621" cy="4140740"/>
          </a:xfrm>
        </p:spPr>
      </p:sp>
      <p:sp>
        <p:nvSpPr>
          <p:cNvPr id="10" name="Text Placeholder 23"/>
          <p:cNvSpPr>
            <a:spLocks noGrp="1"/>
          </p:cNvSpPr>
          <p:nvPr>
            <p:ph type="body" sz="quarter" idx="13"/>
          </p:nvPr>
        </p:nvSpPr>
        <p:spPr>
          <a:xfrm>
            <a:off x="1893888" y="5880101"/>
            <a:ext cx="3111500" cy="2159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5713763" y="2929542"/>
            <a:ext cx="5703828" cy="97814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5713763" y="4151610"/>
            <a:ext cx="5703828" cy="1829647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5158163" y="1686439"/>
            <a:ext cx="6259427" cy="397119"/>
          </a:xfrm>
        </p:spPr>
        <p:txBody>
          <a:bodyPr>
            <a:normAutofit/>
          </a:bodyPr>
          <a:lstStyle>
            <a:lvl1pPr marL="0" indent="0">
              <a:buNone/>
              <a:defRPr sz="1700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713761" y="2183111"/>
            <a:ext cx="5703829" cy="54005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fld id="{7A30F77F-712A-45A9-BBAA-ABFF5BF45C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379301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Targ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0" name="Picture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4650" y="692150"/>
            <a:ext cx="27781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ound Single Corner Rectangle 10"/>
          <p:cNvSpPr/>
          <p:nvPr/>
        </p:nvSpPr>
        <p:spPr>
          <a:xfrm rot="10800000">
            <a:off x="619125" y="2159000"/>
            <a:ext cx="6937375" cy="3702050"/>
          </a:xfrm>
          <a:prstGeom prst="round1Rect">
            <a:avLst>
              <a:gd name="adj" fmla="val 5766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Single Corner Rectangle 11"/>
          <p:cNvSpPr/>
          <p:nvPr/>
        </p:nvSpPr>
        <p:spPr>
          <a:xfrm>
            <a:off x="619125" y="1676400"/>
            <a:ext cx="10963275" cy="425450"/>
          </a:xfrm>
          <a:prstGeom prst="round1Rect">
            <a:avLst>
              <a:gd name="adj" fmla="val 50000"/>
            </a:avLst>
          </a:prstGeom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794000" y="2297113"/>
            <a:ext cx="0" cy="297973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976813" y="2297113"/>
            <a:ext cx="0" cy="2979737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icture Placeholder 22"/>
          <p:cNvSpPr>
            <a:spLocks noGrp="1" noTextEdit="1"/>
          </p:cNvSpPr>
          <p:nvPr>
            <p:ph type="pic" sz="quarter" idx="22"/>
          </p:nvPr>
        </p:nvSpPr>
        <p:spPr>
          <a:xfrm>
            <a:off x="7557249" y="2162508"/>
            <a:ext cx="4025096" cy="3699030"/>
          </a:xfrm>
        </p:spPr>
      </p:sp>
      <p:sp>
        <p:nvSpPr>
          <p:cNvPr id="31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50687" y="2271848"/>
            <a:ext cx="1910847" cy="322974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750686" y="1761682"/>
            <a:ext cx="10651960" cy="26072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2926095" y="2283908"/>
            <a:ext cx="1910847" cy="322974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118288" y="2296815"/>
            <a:ext cx="1910847" cy="3229746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28"/>
          </p:nvPr>
        </p:nvSpPr>
        <p:spPr/>
        <p:txBody>
          <a:bodyPr/>
          <a:lstStyle>
            <a:lvl1pPr>
              <a:defRPr/>
            </a:lvl1pPr>
          </a:lstStyle>
          <a:p>
            <a:fld id="{5335DDAD-8C1C-4415-854C-2E0CCFF91F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226710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. What´s n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Single Corner Rectangle 8"/>
          <p:cNvSpPr/>
          <p:nvPr/>
        </p:nvSpPr>
        <p:spPr bwMode="auto">
          <a:xfrm>
            <a:off x="4210050" y="2563813"/>
            <a:ext cx="3497263" cy="638175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ound Single Corner Rectangle 9"/>
          <p:cNvSpPr/>
          <p:nvPr/>
        </p:nvSpPr>
        <p:spPr bwMode="auto">
          <a:xfrm>
            <a:off x="7783513" y="2563813"/>
            <a:ext cx="3794125" cy="638175"/>
          </a:xfrm>
          <a:prstGeom prst="round1Rect">
            <a:avLst>
              <a:gd name="adj" fmla="val 25852"/>
            </a:avLst>
          </a:prstGeom>
          <a:solidFill>
            <a:schemeClr val="bg2">
              <a:lumMod val="90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ound Single Corner Rectangle 10"/>
          <p:cNvSpPr/>
          <p:nvPr/>
        </p:nvSpPr>
        <p:spPr bwMode="auto">
          <a:xfrm>
            <a:off x="609600" y="2563813"/>
            <a:ext cx="3524250" cy="638175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2" name="Round Single Corner Rectangle 11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3" name="Picture 2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25125" y="709613"/>
            <a:ext cx="3127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 Single Corner Rectangle 13"/>
          <p:cNvSpPr/>
          <p:nvPr/>
        </p:nvSpPr>
        <p:spPr bwMode="auto">
          <a:xfrm flipH="1" flipV="1">
            <a:off x="606425" y="3179763"/>
            <a:ext cx="10971213" cy="2916237"/>
          </a:xfrm>
          <a:prstGeom prst="round1Rect">
            <a:avLst>
              <a:gd name="adj" fmla="val 6296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Text Placeholder 2"/>
          <p:cNvSpPr txBox="1">
            <a:spLocks/>
          </p:cNvSpPr>
          <p:nvPr/>
        </p:nvSpPr>
        <p:spPr bwMode="auto">
          <a:xfrm>
            <a:off x="7923213" y="2894013"/>
            <a:ext cx="2162175" cy="198437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/>
          <a:lstStyle>
            <a:lvl1pPr>
              <a:lnSpc>
                <a:spcPct val="90000"/>
              </a:lnSpc>
              <a:spcBef>
                <a:spcPts val="1200"/>
              </a:spcBef>
              <a:buFont typeface="HP Simplified" panose="020B0604020204020204" pitchFamily="34" charset="0"/>
              <a:buChar char="•"/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411163" indent="-182563">
              <a:lnSpc>
                <a:spcPct val="90000"/>
              </a:lnSpc>
              <a:spcBef>
                <a:spcPts val="800"/>
              </a:spcBef>
              <a:buSzPct val="80000"/>
              <a:buFont typeface="HP Simplified" panose="020B0604020204020204" pitchFamily="34" charset="0"/>
              <a:buChar char="–"/>
              <a:defRPr sz="1600"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547688" indent="-136525">
              <a:lnSpc>
                <a:spcPct val="90000"/>
              </a:lnSpc>
              <a:spcBef>
                <a:spcPts val="600"/>
              </a:spcBef>
              <a:buFont typeface="HP Simplified" panose="020B0604020204020204" pitchFamily="34" charset="0"/>
              <a:buChar char="•"/>
              <a:defRPr sz="1400"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730250" indent="-136525">
              <a:lnSpc>
                <a:spcPct val="90000"/>
              </a:lnSpc>
              <a:spcBef>
                <a:spcPts val="600"/>
              </a:spcBef>
              <a:buSzPct val="80000"/>
              <a:buFont typeface="HP Simplified" panose="020B0604020204020204" pitchFamily="34" charset="0"/>
              <a:buChar char="–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868363" indent="-136525">
              <a:lnSpc>
                <a:spcPct val="90000"/>
              </a:lnSpc>
              <a:spcBef>
                <a:spcPts val="600"/>
              </a:spcBef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13255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17827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22399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2697163" indent="-136525" eaLnBrk="0" fontAlgn="base" hangingPunct="0">
              <a:lnSpc>
                <a:spcPct val="90000"/>
              </a:lnSpc>
              <a:spcBef>
                <a:spcPts val="600"/>
              </a:spcBef>
              <a:spcAft>
                <a:spcPct val="0"/>
              </a:spcAft>
              <a:buFont typeface="HP Simplified" panose="020B0604020204020204" pitchFamily="34" charset="0"/>
              <a:buChar char="•"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defTabSz="457200">
              <a:lnSpc>
                <a:spcPct val="100000"/>
              </a:lnSpc>
              <a:spcBef>
                <a:spcPts val="0"/>
              </a:spcBef>
              <a:buFont typeface="HP Simplified" panose="020B0604020204020204" pitchFamily="34" charset="0"/>
              <a:buNone/>
              <a:defRPr/>
            </a:pPr>
            <a:r>
              <a:rPr lang="en-US" altLang="en-US" sz="1600" dirty="0">
                <a:solidFill>
                  <a:srgbClr val="0096D6"/>
                </a:solidFill>
                <a:latin typeface="HP Simplified"/>
              </a:rPr>
              <a:t>Benefits</a:t>
            </a:r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1934304" y="2696216"/>
            <a:ext cx="2072620" cy="42661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2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732567" y="1879891"/>
            <a:ext cx="1143000" cy="1257300"/>
          </a:xfrm>
        </p:spPr>
      </p:sp>
      <p:sp>
        <p:nvSpPr>
          <p:cNvPr id="67" name="Table Placeholder 18"/>
          <p:cNvSpPr>
            <a:spLocks noGrp="1"/>
          </p:cNvSpPr>
          <p:nvPr>
            <p:ph type="tbl" sz="quarter" idx="27"/>
          </p:nvPr>
        </p:nvSpPr>
        <p:spPr>
          <a:xfrm>
            <a:off x="765907" y="3251627"/>
            <a:ext cx="10652369" cy="2641173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45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5507767" y="2668569"/>
            <a:ext cx="2072620" cy="42661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46" name="Picture Placeholder 22"/>
          <p:cNvSpPr>
            <a:spLocks noGrp="1" noTextEdit="1"/>
          </p:cNvSpPr>
          <p:nvPr>
            <p:ph type="pic" sz="quarter" idx="30"/>
          </p:nvPr>
        </p:nvSpPr>
        <p:spPr>
          <a:xfrm>
            <a:off x="4306030" y="1879891"/>
            <a:ext cx="1143000" cy="1257300"/>
          </a:xfrm>
        </p:spPr>
      </p:sp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31"/>
          </p:nvPr>
        </p:nvSpPr>
        <p:spPr/>
        <p:txBody>
          <a:bodyPr/>
          <a:lstStyle>
            <a:lvl1pPr>
              <a:defRPr/>
            </a:lvl1pPr>
          </a:lstStyle>
          <a:p>
            <a:fld id="{940E11F9-4C5F-4B74-94D9-EB3231A6FD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000723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Walk around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 Single Corner Rectangle 5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7" name="Picture 4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3" y="687388"/>
            <a:ext cx="2889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3819497" y="1981626"/>
            <a:ext cx="3624263" cy="3986689"/>
          </a:xfrm>
        </p:spPr>
      </p:sp>
      <p:sp>
        <p:nvSpPr>
          <p:cNvPr id="2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819497" y="6081405"/>
            <a:ext cx="3624263" cy="22414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35CEE76E-AD76-4807-9BC6-F871303C67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24493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White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P_Blu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8560" y="6047232"/>
            <a:ext cx="487680" cy="48768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438913" y="316993"/>
            <a:ext cx="9629803" cy="267560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5332" b="1" i="0" spc="-133">
                <a:solidFill>
                  <a:schemeClr val="tx1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</a:t>
            </a:r>
            <a:br>
              <a:rPr lang="en-US" noProof="0" dirty="0"/>
            </a:br>
            <a:r>
              <a:rPr lang="en-US" noProof="0" dirty="0"/>
              <a:t>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438913" y="6345071"/>
            <a:ext cx="10683393" cy="3048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srgbClr val="B9B8BB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</p:spTree>
    <p:extLst>
      <p:ext uri="{BB962C8B-B14F-4D97-AF65-F5344CB8AC3E}">
        <p14:creationId xmlns:p14="http://schemas.microsoft.com/office/powerpoint/2010/main" val="3687950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 Walk aroun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4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3" y="687388"/>
            <a:ext cx="288925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3819497" y="1981626"/>
            <a:ext cx="3624263" cy="3986689"/>
          </a:xfrm>
        </p:spPr>
      </p:sp>
      <p:sp>
        <p:nvSpPr>
          <p:cNvPr id="2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3819497" y="6081405"/>
            <a:ext cx="3624263" cy="22414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2" name="Picture Placeholder 22"/>
          <p:cNvSpPr>
            <a:spLocks noGrp="1" noTextEdit="1"/>
          </p:cNvSpPr>
          <p:nvPr>
            <p:ph type="pic" sz="quarter" idx="22"/>
          </p:nvPr>
        </p:nvSpPr>
        <p:spPr>
          <a:xfrm>
            <a:off x="10175631" y="1981627"/>
            <a:ext cx="1336431" cy="1388404"/>
          </a:xfrm>
        </p:spPr>
      </p:sp>
      <p:sp>
        <p:nvSpPr>
          <p:cNvPr id="33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4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fld id="{3EEEEBCA-B33C-47F2-91B7-80B8E53826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668155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Series at a gla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ound Single Corner Rectangle 11"/>
          <p:cNvSpPr/>
          <p:nvPr/>
        </p:nvSpPr>
        <p:spPr bwMode="auto">
          <a:xfrm>
            <a:off x="5921375" y="2349500"/>
            <a:ext cx="2779713" cy="585788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3" name="Round Single Corner Rectangle 12"/>
          <p:cNvSpPr/>
          <p:nvPr/>
        </p:nvSpPr>
        <p:spPr bwMode="auto">
          <a:xfrm>
            <a:off x="8804275" y="2349500"/>
            <a:ext cx="2779713" cy="585788"/>
          </a:xfrm>
          <a:prstGeom prst="round1Rect">
            <a:avLst>
              <a:gd name="adj" fmla="val 27214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4" name="Picture 2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172" t="15620" r="10603" b="16141"/>
          <a:stretch>
            <a:fillRect/>
          </a:stretch>
        </p:blipFill>
        <p:spPr bwMode="auto">
          <a:xfrm>
            <a:off x="10453688" y="654050"/>
            <a:ext cx="423862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ound Single Corner Rectangle 17"/>
          <p:cNvSpPr/>
          <p:nvPr/>
        </p:nvSpPr>
        <p:spPr bwMode="auto">
          <a:xfrm>
            <a:off x="3035300" y="2349500"/>
            <a:ext cx="2779713" cy="585788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0" name="Round Single Corner Rectangle 19"/>
          <p:cNvSpPr/>
          <p:nvPr/>
        </p:nvSpPr>
        <p:spPr bwMode="auto">
          <a:xfrm flipH="1" flipV="1">
            <a:off x="609600" y="2935288"/>
            <a:ext cx="10975975" cy="3284537"/>
          </a:xfrm>
          <a:prstGeom prst="round1Rect">
            <a:avLst>
              <a:gd name="adj" fmla="val 5168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5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3121701" y="1901598"/>
            <a:ext cx="975519" cy="943737"/>
          </a:xfrm>
        </p:spPr>
      </p:sp>
      <p:sp>
        <p:nvSpPr>
          <p:cNvPr id="16" name="Picture Placeholder 22"/>
          <p:cNvSpPr>
            <a:spLocks noGrp="1" noTextEdit="1"/>
          </p:cNvSpPr>
          <p:nvPr>
            <p:ph type="pic" sz="quarter" idx="26"/>
          </p:nvPr>
        </p:nvSpPr>
        <p:spPr>
          <a:xfrm>
            <a:off x="6023651" y="1901598"/>
            <a:ext cx="975519" cy="943737"/>
          </a:xfrm>
        </p:spPr>
      </p:sp>
      <p:sp>
        <p:nvSpPr>
          <p:cNvPr id="17" name="Picture Placeholder 22"/>
          <p:cNvSpPr>
            <a:spLocks noGrp="1" noTextEdit="1"/>
          </p:cNvSpPr>
          <p:nvPr>
            <p:ph type="pic" sz="quarter" idx="27"/>
          </p:nvPr>
        </p:nvSpPr>
        <p:spPr>
          <a:xfrm>
            <a:off x="8909726" y="1901598"/>
            <a:ext cx="975519" cy="943737"/>
          </a:xfrm>
        </p:spPr>
      </p:sp>
      <p:sp>
        <p:nvSpPr>
          <p:cNvPr id="19" name="Table Placeholder 18"/>
          <p:cNvSpPr>
            <a:spLocks noGrp="1"/>
          </p:cNvSpPr>
          <p:nvPr>
            <p:ph type="tbl" sz="quarter" idx="28"/>
          </p:nvPr>
        </p:nvSpPr>
        <p:spPr>
          <a:xfrm>
            <a:off x="720191" y="3028262"/>
            <a:ext cx="10761285" cy="3134413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53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4183738" y="2608133"/>
            <a:ext cx="1494632" cy="23720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4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7100769" y="2630132"/>
            <a:ext cx="1494632" cy="215203"/>
          </a:xfrm>
        </p:spPr>
        <p:txBody>
          <a:bodyPr>
            <a:noAutofit/>
          </a:bodyPr>
          <a:lstStyle>
            <a:lvl1pPr marL="0" indent="0">
              <a:buNone/>
              <a:defRPr lang="en-US" sz="16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5" name="Text Placeholder 8"/>
          <p:cNvSpPr>
            <a:spLocks noGrp="1"/>
          </p:cNvSpPr>
          <p:nvPr>
            <p:ph type="body" sz="quarter" idx="30"/>
          </p:nvPr>
        </p:nvSpPr>
        <p:spPr>
          <a:xfrm>
            <a:off x="9986844" y="2620906"/>
            <a:ext cx="1494632" cy="22442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31"/>
          </p:nvPr>
        </p:nvSpPr>
        <p:spPr/>
        <p:txBody>
          <a:bodyPr/>
          <a:lstStyle>
            <a:lvl1pPr>
              <a:defRPr/>
            </a:lvl1pPr>
          </a:lstStyle>
          <a:p>
            <a:fld id="{75C5CA63-3A82-41C4-AB59-0A8E0A12D1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17708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. HP Solu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 Single Corner Rectangle 9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1" name="Picture 4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1475" y="703263"/>
            <a:ext cx="2270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609600" y="3617913"/>
            <a:ext cx="2994025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67175" y="3617913"/>
            <a:ext cx="2994025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526338" y="3617913"/>
            <a:ext cx="29924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48675" y="3775882"/>
            <a:ext cx="291306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5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648675" y="2132518"/>
            <a:ext cx="1378482" cy="1336787"/>
          </a:xfrm>
        </p:spPr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0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4106983" y="3775882"/>
            <a:ext cx="291306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1" name="Picture Placeholder 22"/>
          <p:cNvSpPr>
            <a:spLocks noGrp="1" noTextEdit="1"/>
          </p:cNvSpPr>
          <p:nvPr>
            <p:ph type="pic" sz="quarter" idx="37"/>
          </p:nvPr>
        </p:nvSpPr>
        <p:spPr>
          <a:xfrm>
            <a:off x="4106983" y="2132518"/>
            <a:ext cx="1378482" cy="1336787"/>
          </a:xfrm>
        </p:spPr>
      </p:sp>
      <p:sp>
        <p:nvSpPr>
          <p:cNvPr id="25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7565291" y="3775882"/>
            <a:ext cx="291306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6" name="Picture Placeholder 22"/>
          <p:cNvSpPr>
            <a:spLocks noGrp="1" noTextEdit="1"/>
          </p:cNvSpPr>
          <p:nvPr>
            <p:ph type="pic" sz="quarter" idx="39"/>
          </p:nvPr>
        </p:nvSpPr>
        <p:spPr>
          <a:xfrm>
            <a:off x="7565291" y="2132518"/>
            <a:ext cx="1378482" cy="1336787"/>
          </a:xfrm>
        </p:spPr>
      </p:sp>
      <p:sp>
        <p:nvSpPr>
          <p:cNvPr id="16" name="Slide Number Placeholder 4"/>
          <p:cNvSpPr>
            <a:spLocks noGrp="1"/>
          </p:cNvSpPr>
          <p:nvPr>
            <p:ph type="sldNum" sz="quarter" idx="40"/>
          </p:nvPr>
        </p:nvSpPr>
        <p:spPr/>
        <p:txBody>
          <a:bodyPr/>
          <a:lstStyle>
            <a:lvl1pPr>
              <a:defRPr/>
            </a:lvl1pPr>
          </a:lstStyle>
          <a:p>
            <a:fld id="{85BB486E-5280-422D-B9EE-FF3398358A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5492533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. Managed fea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Rectangle 7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ound Single Corner Rectangle 8"/>
          <p:cNvSpPr/>
          <p:nvPr/>
        </p:nvSpPr>
        <p:spPr bwMode="auto">
          <a:xfrm>
            <a:off x="7389813" y="2465388"/>
            <a:ext cx="4184650" cy="574675"/>
          </a:xfrm>
          <a:prstGeom prst="round1Rect">
            <a:avLst>
              <a:gd name="adj" fmla="val 25268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0" name="Round Single Corner Rectangle 9"/>
          <p:cNvSpPr/>
          <p:nvPr/>
        </p:nvSpPr>
        <p:spPr bwMode="auto">
          <a:xfrm>
            <a:off x="3168650" y="2462213"/>
            <a:ext cx="4184650" cy="574675"/>
          </a:xfrm>
          <a:prstGeom prst="round1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68" tIns="34289" rIns="68568" bIns="34289" anchor="ctr"/>
          <a:lstStyle/>
          <a:p>
            <a:pPr marL="0" lvl="2">
              <a:spcBef>
                <a:spcPts val="1200"/>
              </a:spcBef>
              <a:defRPr/>
            </a:pPr>
            <a:endParaRPr lang="en-US" altLang="en-US" sz="1050" dirty="0">
              <a:solidFill>
                <a:prstClr val="black"/>
              </a:solidFill>
              <a:latin typeface="HP Simplified Light" panose="020B0404020204020204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Round Single Corner Rectangle 10"/>
          <p:cNvSpPr/>
          <p:nvPr/>
        </p:nvSpPr>
        <p:spPr bwMode="auto">
          <a:xfrm flipH="1" flipV="1">
            <a:off x="617538" y="3038475"/>
            <a:ext cx="10956925" cy="3133725"/>
          </a:xfrm>
          <a:prstGeom prst="round1Rect">
            <a:avLst>
              <a:gd name="adj" fmla="val 5310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bg2">
                <a:lumMod val="9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2" name="Pictur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5288" y="706438"/>
            <a:ext cx="2508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able Placeholder 18"/>
          <p:cNvSpPr>
            <a:spLocks noGrp="1"/>
          </p:cNvSpPr>
          <p:nvPr>
            <p:ph type="tbl" sz="quarter" idx="28"/>
          </p:nvPr>
        </p:nvSpPr>
        <p:spPr>
          <a:xfrm>
            <a:off x="687211" y="3132900"/>
            <a:ext cx="10818868" cy="2908392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55" name="Text Placeholder 8"/>
          <p:cNvSpPr>
            <a:spLocks noGrp="1"/>
          </p:cNvSpPr>
          <p:nvPr>
            <p:ph type="body" sz="quarter" idx="30"/>
          </p:nvPr>
        </p:nvSpPr>
        <p:spPr>
          <a:xfrm>
            <a:off x="7493733" y="2747094"/>
            <a:ext cx="1494632" cy="22442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619124" y="1673892"/>
            <a:ext cx="10963276" cy="751500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3272998" y="2744043"/>
            <a:ext cx="1494632" cy="224429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38"/>
          </p:nvPr>
        </p:nvSpPr>
        <p:spPr/>
        <p:txBody>
          <a:bodyPr/>
          <a:lstStyle>
            <a:lvl1pPr>
              <a:defRPr/>
            </a:lvl1pPr>
          </a:lstStyle>
          <a:p>
            <a:fld id="{86FAF049-FA6A-4785-9B19-4706EDA3E5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57396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. Upgrade/Ups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ingle Corner Rectangle 12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4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14013" y="719138"/>
            <a:ext cx="296862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AutoShape 2"/>
          <p:cNvSpPr>
            <a:spLocks noChangeAspect="1" noChangeArrowheads="1"/>
          </p:cNvSpPr>
          <p:nvPr/>
        </p:nvSpPr>
        <p:spPr bwMode="auto">
          <a:xfrm>
            <a:off x="8731250" y="1735138"/>
            <a:ext cx="2952750" cy="2452687"/>
          </a:xfrm>
          <a:custGeom>
            <a:avLst/>
            <a:gdLst>
              <a:gd name="T0" fmla="*/ 0 w 2366665"/>
              <a:gd name="T1" fmla="*/ 0 h 2103582"/>
              <a:gd name="T2" fmla="*/ 7942755 w 2366665"/>
              <a:gd name="T3" fmla="*/ 0 h 2103582"/>
              <a:gd name="T4" fmla="*/ 9056619 w 2366665"/>
              <a:gd name="T5" fmla="*/ 2546843 h 2103582"/>
              <a:gd name="T6" fmla="*/ 7942755 w 2366665"/>
              <a:gd name="T7" fmla="*/ 5285131 h 2103582"/>
              <a:gd name="T8" fmla="*/ 0 w 2366665"/>
              <a:gd name="T9" fmla="*/ 5285131 h 2103582"/>
              <a:gd name="T10" fmla="*/ 0 w 2366665"/>
              <a:gd name="T11" fmla="*/ 0 h 21035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66665" h="2103582">
                <a:moveTo>
                  <a:pt x="0" y="0"/>
                </a:moveTo>
                <a:lnTo>
                  <a:pt x="2075591" y="0"/>
                </a:lnTo>
                <a:lnTo>
                  <a:pt x="2366665" y="1013691"/>
                </a:lnTo>
                <a:lnTo>
                  <a:pt x="2075591" y="2103582"/>
                </a:lnTo>
                <a:lnTo>
                  <a:pt x="0" y="210358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AutoShape 2"/>
          <p:cNvSpPr>
            <a:spLocks noChangeAspect="1" noChangeArrowheads="1"/>
          </p:cNvSpPr>
          <p:nvPr/>
        </p:nvSpPr>
        <p:spPr bwMode="auto">
          <a:xfrm>
            <a:off x="6188075" y="1738313"/>
            <a:ext cx="2938463" cy="2452687"/>
          </a:xfrm>
          <a:custGeom>
            <a:avLst/>
            <a:gdLst>
              <a:gd name="T0" fmla="*/ 0 w 2366665"/>
              <a:gd name="T1" fmla="*/ 0 h 2103582"/>
              <a:gd name="T2" fmla="*/ 7604300 w 2366665"/>
              <a:gd name="T3" fmla="*/ 0 h 2103582"/>
              <a:gd name="T4" fmla="*/ 8670702 w 2366665"/>
              <a:gd name="T5" fmla="*/ 2546843 h 2103582"/>
              <a:gd name="T6" fmla="*/ 7604300 w 2366665"/>
              <a:gd name="T7" fmla="*/ 5285131 h 2103582"/>
              <a:gd name="T8" fmla="*/ 0 w 2366665"/>
              <a:gd name="T9" fmla="*/ 5285131 h 2103582"/>
              <a:gd name="T10" fmla="*/ 0 w 2366665"/>
              <a:gd name="T11" fmla="*/ 0 h 21035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66665" h="2103582">
                <a:moveTo>
                  <a:pt x="0" y="0"/>
                </a:moveTo>
                <a:lnTo>
                  <a:pt x="2075591" y="0"/>
                </a:lnTo>
                <a:lnTo>
                  <a:pt x="2366665" y="1013691"/>
                </a:lnTo>
                <a:lnTo>
                  <a:pt x="2075591" y="2103582"/>
                </a:lnTo>
                <a:lnTo>
                  <a:pt x="0" y="2103582"/>
                </a:lnTo>
                <a:lnTo>
                  <a:pt x="0" y="0"/>
                </a:lnTo>
                <a:close/>
              </a:path>
            </a:pathLst>
          </a:custGeom>
          <a:solidFill>
            <a:srgbClr val="59BBE4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7" name="AutoShape 2"/>
          <p:cNvSpPr>
            <a:spLocks noChangeAspect="1" noChangeArrowheads="1"/>
          </p:cNvSpPr>
          <p:nvPr/>
        </p:nvSpPr>
        <p:spPr bwMode="auto">
          <a:xfrm>
            <a:off x="3990975" y="1743075"/>
            <a:ext cx="2544763" cy="2452688"/>
          </a:xfrm>
          <a:custGeom>
            <a:avLst/>
            <a:gdLst>
              <a:gd name="T0" fmla="*/ 0 w 2366665"/>
              <a:gd name="T1" fmla="*/ 0 h 2103582"/>
              <a:gd name="T2" fmla="*/ 3208547 w 2366665"/>
              <a:gd name="T3" fmla="*/ 0 h 2103582"/>
              <a:gd name="T4" fmla="*/ 3658503 w 2366665"/>
              <a:gd name="T5" fmla="*/ 2546846 h 2103582"/>
              <a:gd name="T6" fmla="*/ 3208547 w 2366665"/>
              <a:gd name="T7" fmla="*/ 5285142 h 2103582"/>
              <a:gd name="T8" fmla="*/ 0 w 2366665"/>
              <a:gd name="T9" fmla="*/ 5285142 h 2103582"/>
              <a:gd name="T10" fmla="*/ 0 w 2366665"/>
              <a:gd name="T11" fmla="*/ 0 h 2103582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2366665" h="2103582">
                <a:moveTo>
                  <a:pt x="0" y="0"/>
                </a:moveTo>
                <a:lnTo>
                  <a:pt x="2075591" y="0"/>
                </a:lnTo>
                <a:lnTo>
                  <a:pt x="2366665" y="1013691"/>
                </a:lnTo>
                <a:lnTo>
                  <a:pt x="2075591" y="2103582"/>
                </a:lnTo>
                <a:lnTo>
                  <a:pt x="0" y="2103582"/>
                </a:lnTo>
                <a:lnTo>
                  <a:pt x="0" y="0"/>
                </a:lnTo>
                <a:close/>
              </a:path>
            </a:pathLst>
          </a:custGeom>
          <a:solidFill>
            <a:srgbClr val="99D5EF"/>
          </a:solidFill>
          <a:ln w="28575" algn="ctr">
            <a:solidFill>
              <a:schemeClr val="bg1"/>
            </a:solidFill>
            <a:miter lim="800000"/>
            <a:headEnd/>
            <a:tailEnd/>
          </a:ln>
        </p:spPr>
        <p:txBody>
          <a:bodyPr tIns="91440" bIns="9144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305050" y="1743075"/>
            <a:ext cx="1681163" cy="2452688"/>
          </a:xfrm>
          <a:prstGeom prst="rect">
            <a:avLst/>
          </a:prstGeom>
          <a:solidFill>
            <a:srgbClr val="D9EFF9"/>
          </a:solidFill>
          <a:ln w="1905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312988" y="4171950"/>
            <a:ext cx="1662112" cy="205740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Round Single Corner Rectangle 19"/>
          <p:cNvSpPr/>
          <p:nvPr/>
        </p:nvSpPr>
        <p:spPr bwMode="auto">
          <a:xfrm flipH="1" flipV="1">
            <a:off x="617538" y="4171950"/>
            <a:ext cx="1658937" cy="2057400"/>
          </a:xfrm>
          <a:prstGeom prst="round1Rect">
            <a:avLst>
              <a:gd name="adj" fmla="val 8903"/>
            </a:avLst>
          </a:prstGeom>
          <a:solidFill>
            <a:schemeClr val="bg2">
              <a:lumMod val="90000"/>
            </a:schemeClr>
          </a:solidFill>
          <a:ln w="952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4" tIns="45712" rIns="91424" bIns="45712" anchor="ctr"/>
          <a:lstStyle/>
          <a:p>
            <a:pPr algn="ctr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003675" y="4171950"/>
            <a:ext cx="2209800" cy="205105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40463" y="4171950"/>
            <a:ext cx="2516187" cy="205105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789988" y="4171950"/>
            <a:ext cx="2519362" cy="2051050"/>
          </a:xfrm>
          <a:prstGeom prst="rect">
            <a:avLst/>
          </a:prstGeom>
          <a:solidFill>
            <a:schemeClr val="bg2">
              <a:lumMod val="90000"/>
            </a:schemeClr>
          </a:solidFill>
          <a:ln w="28575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2430566" y="3145278"/>
            <a:ext cx="1032553" cy="952059"/>
          </a:xfrm>
        </p:spPr>
      </p:sp>
      <p:sp>
        <p:nvSpPr>
          <p:cNvPr id="46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2427705" y="1827213"/>
            <a:ext cx="1438442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4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4110832" y="1827213"/>
            <a:ext cx="2051677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48" name="Picture Placeholder 22"/>
          <p:cNvSpPr>
            <a:spLocks noGrp="1" noTextEdit="1"/>
          </p:cNvSpPr>
          <p:nvPr>
            <p:ph type="pic" sz="quarter" idx="30"/>
          </p:nvPr>
        </p:nvSpPr>
        <p:spPr>
          <a:xfrm>
            <a:off x="4110832" y="3149755"/>
            <a:ext cx="1032553" cy="952059"/>
          </a:xfrm>
        </p:spPr>
      </p:sp>
      <p:sp>
        <p:nvSpPr>
          <p:cNvPr id="55" name="Picture Placeholder 22"/>
          <p:cNvSpPr>
            <a:spLocks noGrp="1" noTextEdit="1"/>
          </p:cNvSpPr>
          <p:nvPr>
            <p:ph type="pic" sz="quarter" idx="32"/>
          </p:nvPr>
        </p:nvSpPr>
        <p:spPr>
          <a:xfrm>
            <a:off x="6635273" y="3149755"/>
            <a:ext cx="1032553" cy="952059"/>
          </a:xfrm>
        </p:spPr>
      </p:sp>
      <p:sp>
        <p:nvSpPr>
          <p:cNvPr id="61" name="Text Placeholder 8"/>
          <p:cNvSpPr>
            <a:spLocks noGrp="1"/>
          </p:cNvSpPr>
          <p:nvPr>
            <p:ph type="body" sz="quarter" idx="33"/>
          </p:nvPr>
        </p:nvSpPr>
        <p:spPr>
          <a:xfrm>
            <a:off x="6641987" y="1830044"/>
            <a:ext cx="2051677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63" name="Picture Placeholder 22"/>
          <p:cNvSpPr>
            <a:spLocks noGrp="1" noTextEdit="1"/>
          </p:cNvSpPr>
          <p:nvPr>
            <p:ph type="pic" sz="quarter" idx="34"/>
          </p:nvPr>
        </p:nvSpPr>
        <p:spPr>
          <a:xfrm>
            <a:off x="9214168" y="3147410"/>
            <a:ext cx="1032553" cy="952059"/>
          </a:xfrm>
        </p:spPr>
      </p:sp>
      <p:sp>
        <p:nvSpPr>
          <p:cNvPr id="64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9220882" y="1827699"/>
            <a:ext cx="2051677" cy="1243453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67" name="Table Placeholder 18"/>
          <p:cNvSpPr>
            <a:spLocks noGrp="1"/>
          </p:cNvSpPr>
          <p:nvPr>
            <p:ph type="tbl" sz="quarter" idx="28"/>
          </p:nvPr>
        </p:nvSpPr>
        <p:spPr>
          <a:xfrm>
            <a:off x="712099" y="4257672"/>
            <a:ext cx="10488689" cy="1894650"/>
          </a:xfrm>
        </p:spPr>
        <p:txBody>
          <a:bodyPr rtlCol="0">
            <a:normAutofit/>
          </a:bodyPr>
          <a:lstStyle/>
          <a:p>
            <a:pPr lvl="0"/>
            <a:r>
              <a:rPr lang="en-US" noProof="0" dirty="0"/>
              <a:t>Click icon to add table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7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>
              <a:defRPr/>
            </a:lvl1pPr>
          </a:lstStyle>
          <a:p>
            <a:fld id="{E4AD8E2B-8EBE-4310-975F-2E1CD73D35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7215579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. Trademar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31475" y="720725"/>
            <a:ext cx="228600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09600" y="1684274"/>
            <a:ext cx="10963276" cy="2965880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797404BD-7A00-4C1F-81AF-17076E4C2E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582769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. End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6" name="Picture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15600" y="719138"/>
            <a:ext cx="269875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609600" y="1684274"/>
            <a:ext cx="10963276" cy="296588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0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35E8A78D-908B-4639-9D13-671C9B2549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0353317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.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>
            <a:spLocks noChangeAspect="1" noEditPoints="1"/>
          </p:cNvSpPr>
          <p:nvPr/>
        </p:nvSpPr>
        <p:spPr bwMode="invGray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Box 11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>
                <a:solidFill>
                  <a:prstClr val="white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2014 Hewlett-Packard Development Company, L.P.  The information contained herein is subject to change without notice.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274" y="304800"/>
            <a:ext cx="9120701" cy="1485900"/>
          </a:xfrm>
        </p:spPr>
        <p:txBody>
          <a:bodyPr anchor="t"/>
          <a:lstStyle>
            <a:lvl1pPr marL="233363" indent="-233363" algn="l">
              <a:defRPr sz="4400" b="0" cap="none" spc="-100" baseline="0"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0E0ED79-25BB-485F-A35B-173C2F441875}" type="slidenum">
              <a:rPr lang="en-US" altLang="en-US">
                <a:solidFill>
                  <a:prstClr val="white"/>
                </a:solidFill>
              </a:rPr>
              <a:pPr/>
              <a:t>‹#›</a:t>
            </a:fld>
            <a:endParaRPr lang="en-US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078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. Key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 Single Corner Rectangle 13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615950" y="3251200"/>
            <a:ext cx="2039938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60663" y="3251200"/>
            <a:ext cx="20399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906963" y="3251200"/>
            <a:ext cx="20399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050088" y="3251200"/>
            <a:ext cx="2041525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9180513" y="3246438"/>
            <a:ext cx="203993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1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564" b="46490"/>
          <a:stretch>
            <a:fillRect/>
          </a:stretch>
        </p:blipFill>
        <p:spPr bwMode="auto">
          <a:xfrm>
            <a:off x="10502900" y="708025"/>
            <a:ext cx="3048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50787" y="3375085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6" name="Picture Placeholder 22"/>
          <p:cNvSpPr>
            <a:spLocks noGrp="1" noTextEdit="1"/>
          </p:cNvSpPr>
          <p:nvPr>
            <p:ph type="pic" sz="quarter" idx="32"/>
          </p:nvPr>
        </p:nvSpPr>
        <p:spPr>
          <a:xfrm>
            <a:off x="4940216" y="1777484"/>
            <a:ext cx="1378482" cy="1336787"/>
          </a:xfrm>
        </p:spPr>
      </p:sp>
      <p:sp>
        <p:nvSpPr>
          <p:cNvPr id="15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650787" y="1777484"/>
            <a:ext cx="1378482" cy="1336787"/>
          </a:xfrm>
        </p:spPr>
      </p:sp>
      <p:sp>
        <p:nvSpPr>
          <p:cNvPr id="52" name="Picture Placeholder 22"/>
          <p:cNvSpPr>
            <a:spLocks noGrp="1" noTextEdit="1"/>
          </p:cNvSpPr>
          <p:nvPr>
            <p:ph type="pic" sz="quarter" idx="31"/>
          </p:nvPr>
        </p:nvSpPr>
        <p:spPr>
          <a:xfrm>
            <a:off x="2800030" y="1777484"/>
            <a:ext cx="1378482" cy="1336787"/>
          </a:xfrm>
        </p:spPr>
      </p:sp>
      <p:sp>
        <p:nvSpPr>
          <p:cNvPr id="16" name="Picture Placeholder 22"/>
          <p:cNvSpPr>
            <a:spLocks noGrp="1" noTextEdit="1"/>
          </p:cNvSpPr>
          <p:nvPr>
            <p:ph type="pic" sz="quarter" idx="35"/>
          </p:nvPr>
        </p:nvSpPr>
        <p:spPr>
          <a:xfrm>
            <a:off x="9213745" y="1777484"/>
            <a:ext cx="1378482" cy="1336787"/>
          </a:xfrm>
        </p:spPr>
      </p:sp>
      <p:sp>
        <p:nvSpPr>
          <p:cNvPr id="17" name="Picture Placeholder 22"/>
          <p:cNvSpPr>
            <a:spLocks noGrp="1" noTextEdit="1"/>
          </p:cNvSpPr>
          <p:nvPr>
            <p:ph type="pic" sz="quarter" idx="36"/>
          </p:nvPr>
        </p:nvSpPr>
        <p:spPr>
          <a:xfrm>
            <a:off x="7080402" y="1777484"/>
            <a:ext cx="1378482" cy="1336787"/>
          </a:xfrm>
        </p:spPr>
      </p:sp>
      <p:sp>
        <p:nvSpPr>
          <p:cNvPr id="26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2800030" y="3375084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940216" y="3375082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080402" y="3375083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0" name="Text Placeholder 8"/>
          <p:cNvSpPr>
            <a:spLocks noGrp="1"/>
          </p:cNvSpPr>
          <p:nvPr>
            <p:ph type="body" sz="quarter" idx="40"/>
          </p:nvPr>
        </p:nvSpPr>
        <p:spPr>
          <a:xfrm>
            <a:off x="9213745" y="3375082"/>
            <a:ext cx="1968272" cy="2320119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35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6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41"/>
          </p:nvPr>
        </p:nvSpPr>
        <p:spPr/>
        <p:txBody>
          <a:bodyPr/>
          <a:lstStyle>
            <a:lvl1pPr>
              <a:defRPr/>
            </a:lvl1pPr>
          </a:lstStyle>
          <a:p>
            <a:fld id="{1CF5521F-23D5-442D-AFC1-3C03318C57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153220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. New enterpri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 Single Corner Rectangle 10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2" name="Picture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94963" y="709613"/>
            <a:ext cx="450850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Slide Number Placeholder 4"/>
          <p:cNvSpPr txBox="1">
            <a:spLocks/>
          </p:cNvSpPr>
          <p:nvPr/>
        </p:nvSpPr>
        <p:spPr>
          <a:xfrm>
            <a:off x="211138" y="6478588"/>
            <a:ext cx="304800" cy="219075"/>
          </a:xfrm>
          <a:prstGeom prst="rect">
            <a:avLst/>
          </a:prstGeom>
        </p:spPr>
        <p:txBody>
          <a:bodyPr wrap="none" lIns="0" tIns="0" rIns="0" bIns="0" anchor="b"/>
          <a:lstStyle>
            <a:lvl1pPr>
              <a:defRPr>
                <a:solidFill>
                  <a:schemeClr val="tx1"/>
                </a:solidFill>
                <a:latin typeface="HP Simplified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HP Simplified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HP Simplified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HP Simplified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HP Simplifie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fld id="{D6AEA45B-2CD8-4B23-9E6D-41ADAAF7A6F5}" type="slidenum">
              <a:rPr lang="en-US" altLang="en-US" sz="700">
                <a:solidFill>
                  <a:srgbClr val="A8B2B2"/>
                </a:solidFill>
              </a:rPr>
              <a:pPr algn="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sz="700">
              <a:solidFill>
                <a:srgbClr val="A8B2B2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23888" y="3878263"/>
            <a:ext cx="3009900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041775" y="3878263"/>
            <a:ext cx="3011488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459663" y="3878263"/>
            <a:ext cx="3011487" cy="0"/>
          </a:xfrm>
          <a:prstGeom prst="line">
            <a:avLst/>
          </a:prstGeom>
          <a:ln w="3175">
            <a:solidFill>
              <a:schemeClr val="bg2">
                <a:lumMod val="90000"/>
              </a:schemeClr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656425" y="3970219"/>
            <a:ext cx="2913062" cy="210234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51" name="Picture Placeholder 22"/>
          <p:cNvSpPr>
            <a:spLocks noGrp="1" noTextEdit="1"/>
          </p:cNvSpPr>
          <p:nvPr>
            <p:ph type="pic" sz="quarter" idx="25"/>
          </p:nvPr>
        </p:nvSpPr>
        <p:spPr>
          <a:xfrm>
            <a:off x="656425" y="2442679"/>
            <a:ext cx="1378482" cy="1336787"/>
          </a:xfrm>
        </p:spPr>
      </p:sp>
      <p:sp>
        <p:nvSpPr>
          <p:cNvPr id="5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623173" y="1674627"/>
            <a:ext cx="10963276" cy="632019"/>
          </a:xfrm>
        </p:spPr>
        <p:txBody>
          <a:bodyPr>
            <a:normAutofit/>
          </a:bodyPr>
          <a:lstStyle>
            <a:lvl1pPr marL="0" indent="0">
              <a:buNone/>
              <a:defRPr sz="1400" b="0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623173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4" name="Subtitle 21"/>
          <p:cNvSpPr>
            <a:spLocks noGrp="1"/>
          </p:cNvSpPr>
          <p:nvPr>
            <p:ph type="subTitle" idx="1"/>
          </p:nvPr>
        </p:nvSpPr>
        <p:spPr>
          <a:xfrm>
            <a:off x="623173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4074539" y="3970219"/>
            <a:ext cx="2913062" cy="210234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2" name="Picture Placeholder 22"/>
          <p:cNvSpPr>
            <a:spLocks noGrp="1" noTextEdit="1"/>
          </p:cNvSpPr>
          <p:nvPr>
            <p:ph type="pic" sz="quarter" idx="37"/>
          </p:nvPr>
        </p:nvSpPr>
        <p:spPr>
          <a:xfrm>
            <a:off x="4074539" y="2442679"/>
            <a:ext cx="1378482" cy="1336787"/>
          </a:xfrm>
        </p:spPr>
      </p:sp>
      <p:sp>
        <p:nvSpPr>
          <p:cNvPr id="26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7492653" y="3970219"/>
            <a:ext cx="2913062" cy="210234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 marL="0" indent="0" defTabSz="457189" eaLnBrk="1" fontAlgn="auto" hangingPunct="1">
              <a:spcBef>
                <a:spcPts val="0"/>
              </a:spcBef>
              <a:buFont typeface="HP Simplified" panose="020B0604020204020204" pitchFamily="34" charset="0"/>
              <a:buNone/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7" name="Picture Placeholder 22"/>
          <p:cNvSpPr>
            <a:spLocks noGrp="1" noTextEdit="1"/>
          </p:cNvSpPr>
          <p:nvPr>
            <p:ph type="pic" sz="quarter" idx="39"/>
          </p:nvPr>
        </p:nvSpPr>
        <p:spPr>
          <a:xfrm>
            <a:off x="7492653" y="2442679"/>
            <a:ext cx="1378482" cy="1336787"/>
          </a:xfrm>
        </p:spPr>
      </p:sp>
    </p:spTree>
    <p:extLst>
      <p:ext uri="{BB962C8B-B14F-4D97-AF65-F5344CB8AC3E}">
        <p14:creationId xmlns:p14="http://schemas.microsoft.com/office/powerpoint/2010/main" val="287816804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ue quote slide with subtit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438913" y="321226"/>
            <a:ext cx="9629803" cy="2675604"/>
          </a:xfrm>
          <a:prstGeom prst="rect">
            <a:avLst/>
          </a:prstGeom>
        </p:spPr>
        <p:txBody>
          <a:bodyPr wrap="square" lIns="0" tIns="0" rIns="0" bIns="0" anchor="t" anchorCtr="0">
            <a:noAutofit/>
          </a:bodyPr>
          <a:lstStyle>
            <a:lvl1pPr algn="l" defTabSz="609448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None/>
              <a:defRPr lang="en-US" sz="5332" b="1" i="0" kern="1200" spc="-133" noProof="0" dirty="0">
                <a:solidFill>
                  <a:schemeClr val="bg1"/>
                </a:solidFill>
                <a:latin typeface="HP Simplified" pitchFamily="34" charset="0"/>
                <a:ea typeface="+mj-ea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</a:t>
            </a:r>
            <a:br>
              <a:rPr lang="en-US" noProof="0" dirty="0"/>
            </a:br>
            <a:r>
              <a:rPr lang="en-US" noProof="0" dirty="0"/>
              <a:t>master </a:t>
            </a:r>
            <a:br>
              <a:rPr lang="en-US" noProof="0" dirty="0"/>
            </a:br>
            <a:r>
              <a:rPr lang="en-US" noProof="0" dirty="0"/>
              <a:t>title style</a:t>
            </a:r>
          </a:p>
        </p:txBody>
      </p:sp>
      <p:pic>
        <p:nvPicPr>
          <p:cNvPr id="7" name="Picture 6" descr="HP_White_RGB_150_SM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286" y="6047232"/>
            <a:ext cx="487648" cy="487648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438913" y="6345071"/>
            <a:ext cx="10683393" cy="304800"/>
          </a:xfrm>
          <a:prstGeom prst="rect">
            <a:avLst/>
          </a:prstGeom>
          <a:noFill/>
        </p:spPr>
        <p:txBody>
          <a:bodyPr wrap="square" lIns="0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prstClr val="white"/>
                </a:solidFill>
                <a:cs typeface="HP Simplified"/>
              </a:rPr>
              <a:t>© Copyright 2013 Hewlett-Packard Development Company, L.P.  The information contained herein is subject to change without notice.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3692" y="4407148"/>
            <a:ext cx="6864096" cy="8656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399" b="0">
                <a:solidFill>
                  <a:srgbClr val="FFFFFF"/>
                </a:solidFill>
                <a:latin typeface="+mn-lt"/>
                <a:cs typeface="Arial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475246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. About technolog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Single Corner Rectangle 6"/>
          <p:cNvSpPr/>
          <p:nvPr/>
        </p:nvSpPr>
        <p:spPr>
          <a:xfrm rot="10800000">
            <a:off x="10356850" y="666750"/>
            <a:ext cx="1835150" cy="347663"/>
          </a:xfrm>
          <a:prstGeom prst="round1Rect">
            <a:avLst>
              <a:gd name="adj" fmla="val 0"/>
            </a:avLst>
          </a:prstGeom>
          <a:solidFill>
            <a:schemeClr val="bg2">
              <a:lumMod val="90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8" name="Picture 1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37564" b="46638"/>
          <a:stretch>
            <a:fillRect/>
          </a:stretch>
        </p:blipFill>
        <p:spPr bwMode="auto">
          <a:xfrm>
            <a:off x="10510838" y="709613"/>
            <a:ext cx="304800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 Single Corner Rectangle 8"/>
          <p:cNvSpPr/>
          <p:nvPr/>
        </p:nvSpPr>
        <p:spPr>
          <a:xfrm rot="10800000">
            <a:off x="609600" y="2160588"/>
            <a:ext cx="6454775" cy="3781425"/>
          </a:xfrm>
          <a:prstGeom prst="round1Rect">
            <a:avLst>
              <a:gd name="adj" fmla="val 4296"/>
            </a:avLst>
          </a:prstGeom>
          <a:solidFill>
            <a:schemeClr val="bg2">
              <a:lumMod val="90000"/>
            </a:schemeClr>
          </a:solidFill>
          <a:ln w="19050">
            <a:solidFill>
              <a:schemeClr val="bg2">
                <a:lumMod val="90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ound Single Corner Rectangle 9"/>
          <p:cNvSpPr/>
          <p:nvPr/>
        </p:nvSpPr>
        <p:spPr>
          <a:xfrm>
            <a:off x="609600" y="1677988"/>
            <a:ext cx="10717213" cy="422275"/>
          </a:xfrm>
          <a:prstGeom prst="round1Rect">
            <a:avLst>
              <a:gd name="adj" fmla="val 37545"/>
            </a:avLst>
          </a:prstGeom>
          <a:ln w="1905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90000"/>
              </a:lnSpc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6" name="Picture Placeholder 22"/>
          <p:cNvSpPr>
            <a:spLocks noGrp="1" noTextEdit="1"/>
          </p:cNvSpPr>
          <p:nvPr>
            <p:ph type="pic" sz="quarter" idx="22"/>
          </p:nvPr>
        </p:nvSpPr>
        <p:spPr>
          <a:xfrm>
            <a:off x="7065108" y="2163818"/>
            <a:ext cx="4261583" cy="3777769"/>
          </a:xfrm>
        </p:spPr>
      </p:sp>
      <p:sp>
        <p:nvSpPr>
          <p:cNvPr id="17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741164" y="2273286"/>
            <a:ext cx="6152006" cy="3517913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741162" y="1763121"/>
            <a:ext cx="10434838" cy="260722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>
              <a:defRPr sz="14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endParaRPr lang="en-US" dirty="0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9511323" cy="4318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>
              <a:defRPr/>
            </a:lvl1pPr>
          </a:lstStyle>
          <a:p>
            <a:fld id="{72FD984F-665D-43A2-8C31-42E364634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786343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41960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489788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, sub 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441960" y="1001854"/>
            <a:ext cx="10822941" cy="3693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400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7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3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/>
              <a:t>Click to edit Master subtitle style</a:t>
            </a:r>
            <a:endParaRPr lang="en-US" noProof="0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 bwMode="black">
          <a:xfrm>
            <a:off x="441960" y="313419"/>
            <a:ext cx="10822941" cy="574516"/>
          </a:xfrm>
        </p:spPr>
        <p:txBody>
          <a:bodyPr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2" y="1584963"/>
            <a:ext cx="10826496" cy="4305300"/>
          </a:xfrm>
        </p:spPr>
        <p:txBody>
          <a:bodyPr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03511"/>
      </p:ext>
    </p:extLst>
  </p:cSld>
  <p:clrMapOvr>
    <a:masterClrMapping/>
  </p:clrMapOvr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1. 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58463" y="706438"/>
            <a:ext cx="207962" cy="26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icture Placeholder 22"/>
          <p:cNvSpPr>
            <a:spLocks noGrp="1" noTextEdit="1"/>
          </p:cNvSpPr>
          <p:nvPr>
            <p:ph type="pic" sz="quarter" idx="11"/>
          </p:nvPr>
        </p:nvSpPr>
        <p:spPr>
          <a:xfrm>
            <a:off x="607767" y="1676400"/>
            <a:ext cx="4397621" cy="4419603"/>
          </a:xfrm>
        </p:spPr>
      </p:sp>
      <p:sp>
        <p:nvSpPr>
          <p:cNvPr id="37" name="Title 1"/>
          <p:cNvSpPr>
            <a:spLocks noGrp="1"/>
          </p:cNvSpPr>
          <p:nvPr>
            <p:ph type="title"/>
          </p:nvPr>
        </p:nvSpPr>
        <p:spPr>
          <a:xfrm>
            <a:off x="609600" y="635000"/>
            <a:ext cx="10972800" cy="431800"/>
          </a:xfrm>
        </p:spPr>
        <p:txBody>
          <a:bodyPr/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8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72800" cy="274638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accent3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 b="0"/>
            </a:lvl1pPr>
          </a:lstStyle>
          <a:p>
            <a:fld id="{B790AE77-4CEC-449C-A305-1E1A40A2F5B9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3"/>
          </p:nvPr>
        </p:nvSpPr>
        <p:spPr>
          <a:xfrm>
            <a:off x="6502400" y="1676401"/>
            <a:ext cx="5080000" cy="4419602"/>
          </a:xfr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ts val="3700"/>
              </a:spcAft>
              <a:buClrTx/>
              <a:buSzTx/>
              <a:buFont typeface="HP Simplified" pitchFamily="34" charset="0"/>
              <a:buNone/>
              <a:tabLst/>
              <a:defRPr sz="1600" b="0"/>
            </a:lvl1pPr>
          </a:lstStyle>
          <a:p>
            <a:pPr>
              <a:lnSpc>
                <a:spcPct val="100000"/>
              </a:lnSpc>
            </a:pPr>
            <a:endParaRPr lang="en-US" dirty="0">
              <a:latin typeface="HP Simplified Light" panose="020B0404020204020204" pitchFamily="34" charset="0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24"/>
          </p:nvPr>
        </p:nvSpPr>
        <p:spPr>
          <a:xfrm>
            <a:off x="5698596" y="1684867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25"/>
          </p:nvPr>
        </p:nvSpPr>
        <p:spPr>
          <a:xfrm>
            <a:off x="5698596" y="2627631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26"/>
          </p:nvPr>
        </p:nvSpPr>
        <p:spPr>
          <a:xfrm>
            <a:off x="5698596" y="3570395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7"/>
          </p:nvPr>
        </p:nvSpPr>
        <p:spPr>
          <a:xfrm>
            <a:off x="5698596" y="4513159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29"/>
          </p:nvPr>
        </p:nvSpPr>
        <p:spPr>
          <a:xfrm>
            <a:off x="5698596" y="5455923"/>
            <a:ext cx="640080" cy="640080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46378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op 3 res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0"/>
            </a:lvl1pPr>
          </a:lstStyle>
          <a:p>
            <a:fld id="{599FBE97-D58B-4493-A19A-1D9C5B0128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09599" y="1643062"/>
            <a:ext cx="3429000" cy="3429000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200" b="0"/>
            </a:lvl1pPr>
          </a:lstStyle>
          <a:p>
            <a:endParaRPr lang="en-US" dirty="0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4381499" y="1643062"/>
            <a:ext cx="3429000" cy="3429000"/>
          </a:xfrm>
        </p:spPr>
        <p:txBody>
          <a:bodyPr/>
          <a:lstStyle>
            <a:lvl1pPr marL="0" indent="0">
              <a:buNone/>
              <a:defRPr sz="1200" b="0"/>
            </a:lvl1pPr>
          </a:lstStyle>
          <a:p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8153400" y="1643062"/>
            <a:ext cx="3429000" cy="3429000"/>
          </a:xfrm>
        </p:spPr>
        <p:txBody>
          <a:bodyPr/>
          <a:lstStyle>
            <a:lvl1pPr marL="0" indent="0">
              <a:buNone/>
              <a:defRPr sz="1200" b="0"/>
            </a:lvl1pPr>
          </a:lstStyle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20" hasCustomPrompt="1"/>
          </p:nvPr>
        </p:nvSpPr>
        <p:spPr>
          <a:xfrm>
            <a:off x="609600" y="5173663"/>
            <a:ext cx="3429000" cy="1304925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None/>
              <a:defRPr sz="1400" b="0">
                <a:latin typeface="+mj-lt"/>
              </a:defRPr>
            </a:lvl2pPr>
            <a:lvl3pPr marL="0" indent="0">
              <a:spcBef>
                <a:spcPts val="600"/>
              </a:spcBef>
              <a:buNone/>
              <a:defRPr sz="1200" b="0"/>
            </a:lvl3pPr>
          </a:lstStyle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Body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21" hasCustomPrompt="1"/>
          </p:nvPr>
        </p:nvSpPr>
        <p:spPr>
          <a:xfrm>
            <a:off x="4381499" y="5173663"/>
            <a:ext cx="3429000" cy="1304925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None/>
              <a:defRPr sz="1400" b="0">
                <a:latin typeface="+mj-lt"/>
              </a:defRPr>
            </a:lvl2pPr>
            <a:lvl3pPr marL="0" indent="0">
              <a:spcBef>
                <a:spcPts val="600"/>
              </a:spcBef>
              <a:buNone/>
              <a:defRPr sz="1200" b="0"/>
            </a:lvl3pPr>
          </a:lstStyle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Body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22" hasCustomPrompt="1"/>
          </p:nvPr>
        </p:nvSpPr>
        <p:spPr>
          <a:xfrm>
            <a:off x="8153400" y="5173663"/>
            <a:ext cx="3429000" cy="1304925"/>
          </a:xfrm>
        </p:spPr>
        <p:txBody>
          <a:bodyPr/>
          <a:lstStyle>
            <a:lvl1pPr marL="0" indent="0">
              <a:buNone/>
              <a:defRPr sz="1800" b="0" baseline="0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600"/>
              </a:spcBef>
              <a:buNone/>
              <a:defRPr sz="1400" b="0">
                <a:latin typeface="+mj-lt"/>
              </a:defRPr>
            </a:lvl2pPr>
            <a:lvl3pPr marL="0" indent="0">
              <a:spcBef>
                <a:spcPts val="600"/>
              </a:spcBef>
              <a:buNone/>
              <a:defRPr sz="1200" b="0"/>
            </a:lvl3pPr>
          </a:lstStyle>
          <a:p>
            <a:pPr lvl="0"/>
            <a:r>
              <a:rPr lang="en-US" dirty="0"/>
              <a:t>Level 1</a:t>
            </a:r>
          </a:p>
          <a:p>
            <a:pPr lvl="1"/>
            <a:r>
              <a:rPr lang="en-US" dirty="0"/>
              <a:t>Level 2</a:t>
            </a:r>
          </a:p>
          <a:p>
            <a:pPr lvl="2"/>
            <a:r>
              <a:rPr lang="en-US" dirty="0"/>
              <a:t>Body</a:t>
            </a:r>
          </a:p>
        </p:txBody>
      </p:sp>
      <p:sp>
        <p:nvSpPr>
          <p:cNvPr id="12" name="Subtitle 21"/>
          <p:cNvSpPr>
            <a:spLocks noGrp="1"/>
          </p:cNvSpPr>
          <p:nvPr>
            <p:ph type="subTitle" idx="1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8789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719399077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arget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8202"/>
            <a:ext cx="10972800" cy="498598"/>
          </a:xfrm>
        </p:spPr>
        <p:txBody>
          <a:bodyPr>
            <a:spAutoFit/>
          </a:bodyPr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76401"/>
            <a:ext cx="5486400" cy="4419601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137160" indent="-13716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 b="0"/>
            </a:lvl2pPr>
            <a:lvl3pPr marL="547688" indent="-136525">
              <a:buFont typeface="HP Simplified Light" panose="020B0404020204020204" pitchFamily="34" charset="0"/>
              <a:buChar char="–"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0"/>
            </a:lvl1pPr>
          </a:lstStyle>
          <a:p>
            <a:fld id="{599FBE97-D58B-4493-A19A-1D9C5B0128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6" name="Subtitle 21"/>
          <p:cNvSpPr>
            <a:spLocks noGrp="1"/>
          </p:cNvSpPr>
          <p:nvPr>
            <p:ph type="subTitle" idx="17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8789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8845577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ALT_Target audien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68202"/>
            <a:ext cx="10972800" cy="498598"/>
          </a:xfrm>
        </p:spPr>
        <p:txBody>
          <a:bodyPr>
            <a:spAutoFit/>
          </a:bodyPr>
          <a:lstStyle>
            <a:lvl1pPr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76401"/>
            <a:ext cx="6341532" cy="4419601"/>
          </a:xfrm>
        </p:spPr>
        <p:txBody>
          <a:bodyPr/>
          <a:lstStyle>
            <a:lvl1pPr marL="0" indent="0"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  <a:lvl2pPr marL="137160" indent="-137160">
              <a:spcBef>
                <a:spcPts val="600"/>
              </a:spcBef>
              <a:buSzPct val="100000"/>
              <a:buFont typeface="Arial" panose="020B0604020202020204" pitchFamily="34" charset="0"/>
              <a:buChar char="•"/>
              <a:defRPr sz="1400" b="0"/>
            </a:lvl2pPr>
            <a:lvl3pPr marL="547688" indent="-136525">
              <a:buFont typeface="HP Simplified Light" panose="020B0404020204020204" pitchFamily="34" charset="0"/>
              <a:buChar char="–"/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0"/>
            </a:lvl1pPr>
          </a:lstStyle>
          <a:p>
            <a:fld id="{599FBE97-D58B-4493-A19A-1D9C5B0128B8}" type="slidenum">
              <a:rPr lang="en-US" altLang="en-US" smtClean="0"/>
              <a:pPr/>
              <a:t>‹#›</a:t>
            </a:fld>
            <a:endParaRPr lang="en-US" altLang="en-US" dirty="0"/>
          </a:p>
        </p:txBody>
      </p:sp>
      <p:sp>
        <p:nvSpPr>
          <p:cNvPr id="6" name="Subtitle 21"/>
          <p:cNvSpPr>
            <a:spLocks noGrp="1"/>
          </p:cNvSpPr>
          <p:nvPr>
            <p:ph type="subTitle" idx="17"/>
          </p:nvPr>
        </p:nvSpPr>
        <p:spPr>
          <a:xfrm>
            <a:off x="609600" y="1131765"/>
            <a:ext cx="10957170" cy="274638"/>
          </a:xfrm>
        </p:spPr>
        <p:txBody>
          <a:bodyPr anchor="b">
            <a:normAutofit/>
          </a:bodyPr>
          <a:lstStyle>
            <a:lvl1pPr marL="0" indent="0">
              <a:buNone/>
              <a:defRPr sz="1800" b="0">
                <a:solidFill>
                  <a:srgbClr val="87898B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7150218" y="1676400"/>
            <a:ext cx="4416552" cy="4419601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209832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2000"/>
                  <a:alpha val="36000"/>
                </a:schemeClr>
              </a:gs>
              <a:gs pos="26000">
                <a:schemeClr val="tx1">
                  <a:alpha val="26000"/>
                </a:schemeClr>
              </a:gs>
              <a:gs pos="63000">
                <a:schemeClr val="tx1">
                  <a:alpha val="72000"/>
                </a:schemeClr>
              </a:gs>
              <a:gs pos="98000">
                <a:schemeClr val="tx1">
                  <a:alpha val="87000"/>
                </a:schemeClr>
              </a:gs>
            </a:gsLst>
            <a:lin ang="13500000" scaled="1"/>
            <a:tileRect/>
          </a:gra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1799" dirty="0"/>
          </a:p>
        </p:txBody>
      </p:sp>
      <p:sp>
        <p:nvSpPr>
          <p:cNvPr id="2" name="Oval 1"/>
          <p:cNvSpPr/>
          <p:nvPr userDrawn="1"/>
        </p:nvSpPr>
        <p:spPr>
          <a:xfrm>
            <a:off x="9044238" y="860612"/>
            <a:ext cx="2272676" cy="2272676"/>
          </a:xfrm>
          <a:prstGeom prst="ellipse">
            <a:avLst/>
          </a:prstGeom>
          <a:solidFill>
            <a:schemeClr val="bg1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sz="1799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85" y="960359"/>
            <a:ext cx="2073182" cy="2073182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17220" y="1844041"/>
            <a:ext cx="8907780" cy="2159634"/>
          </a:xfrm>
        </p:spPr>
        <p:txBody>
          <a:bodyPr anchor="b"/>
          <a:lstStyle>
            <a:lvl1pPr>
              <a:lnSpc>
                <a:spcPct val="80000"/>
              </a:lnSpc>
              <a:spcBef>
                <a:spcPts val="1200"/>
              </a:spcBef>
              <a:defRPr sz="7998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478524"/>
            <a:ext cx="4573191" cy="21945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17221" y="4261160"/>
            <a:ext cx="6383337" cy="1098804"/>
          </a:xfrm>
        </p:spPr>
        <p:txBody>
          <a:bodyPr/>
          <a:lstStyle>
            <a:lvl1pPr marL="0" indent="0">
              <a:buNone/>
              <a:defRPr sz="2799" baseline="0">
                <a:solidFill>
                  <a:schemeClr val="bg1"/>
                </a:solidFill>
              </a:defRPr>
            </a:lvl1pPr>
            <a:lvl2pPr marL="228531" indent="-228531">
              <a:spcBef>
                <a:spcPts val="600"/>
              </a:spcBef>
              <a:buNone/>
              <a:defRPr sz="1799"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Presenter Name</a:t>
            </a:r>
          </a:p>
          <a:p>
            <a:pPr lvl="1"/>
            <a:r>
              <a:rPr lang="en-US" dirty="0"/>
              <a:t>Presenter Title</a:t>
            </a:r>
          </a:p>
        </p:txBody>
      </p:sp>
    </p:spTree>
    <p:extLst>
      <p:ext uri="{BB962C8B-B14F-4D97-AF65-F5344CB8AC3E}">
        <p14:creationId xmlns:p14="http://schemas.microsoft.com/office/powerpoint/2010/main" val="424516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2522">
          <p15:clr>
            <a:srgbClr val="FBAE40"/>
          </p15:clr>
        </p15:guide>
        <p15:guide id="4" orient="horz" pos="1440">
          <p15:clr>
            <a:srgbClr val="FBAE40"/>
          </p15:clr>
        </p15:guide>
        <p15:guide id="5" pos="384">
          <p15:clr>
            <a:srgbClr val="FBAE40"/>
          </p15:clr>
        </p15:guide>
        <p15:guide id="6" pos="4416">
          <p15:clr>
            <a:srgbClr val="FBAE40"/>
          </p15:clr>
        </p15:guide>
        <p15:guide id="7" pos="6000">
          <p15:clr>
            <a:srgbClr val="FBAE40"/>
          </p15:clr>
        </p15:guide>
        <p15:guide id="8" orient="horz" pos="2678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2F1CD-D694-4DE7-B6EB-592AE1A117F2}" type="datetime1">
              <a:rPr lang="en-US"/>
              <a:t>7/24/2018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720E-C72B-42F0-AD69-52D60E3C605E}" type="slidenum">
              <a:rPr/>
              <a:t>‹#›</a:t>
            </a:fld>
            <a:endParaRPr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1133856"/>
            <a:ext cx="10972801" cy="26057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accent1"/>
                </a:solidFill>
              </a:defRPr>
            </a:lvl1pPr>
            <a:lvl2pPr marL="0" indent="0">
              <a:spcBef>
                <a:spcPts val="0"/>
              </a:spcBef>
              <a:buNone/>
              <a:defRPr sz="1800"/>
            </a:lvl2pPr>
            <a:lvl3pPr marL="0" indent="0">
              <a:spcBef>
                <a:spcPts val="0"/>
              </a:spcBef>
              <a:buNone/>
              <a:defRPr sz="1800"/>
            </a:lvl3pPr>
            <a:lvl4pPr marL="0" indent="0">
              <a:spcBef>
                <a:spcPts val="0"/>
              </a:spcBef>
              <a:buNone/>
              <a:defRPr sz="1800"/>
            </a:lvl4pPr>
            <a:lvl5pPr marL="0" indent="0">
              <a:spcBef>
                <a:spcPts val="0"/>
              </a:spcBef>
              <a:buNone/>
              <a:defRPr sz="1800"/>
            </a:lvl5pPr>
            <a:lvl6pPr marL="0" indent="0">
              <a:spcBef>
                <a:spcPts val="0"/>
              </a:spcBef>
              <a:buNone/>
              <a:defRPr sz="1800"/>
            </a:lvl6pPr>
            <a:lvl7pPr marL="0" indent="0">
              <a:spcBef>
                <a:spcPts val="0"/>
              </a:spcBef>
              <a:buNone/>
              <a:defRPr sz="1800"/>
            </a:lvl7pPr>
            <a:lvl8pPr marL="0" indent="0">
              <a:spcBef>
                <a:spcPts val="0"/>
              </a:spcBef>
              <a:buNone/>
              <a:defRPr sz="1800"/>
            </a:lvl8pPr>
            <a:lvl9pPr marL="0" indent="0">
              <a:spcBef>
                <a:spcPts val="0"/>
              </a:spcBef>
              <a:buNone/>
              <a:defRPr sz="1800"/>
            </a:lvl9pPr>
          </a:lstStyle>
          <a:p>
            <a:pPr lvl="0"/>
            <a:r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99341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7848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0822941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3" y="1584962"/>
            <a:ext cx="10826496" cy="4305300"/>
          </a:xfrm>
        </p:spPr>
        <p:txBody>
          <a:bodyPr wrap="square">
            <a:noAutofit/>
          </a:bodyPr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04893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itle with bulle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0822941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9"/>
            <a:ext cx="10822941" cy="574516"/>
          </a:xfrm>
        </p:spPr>
        <p:txBody>
          <a:bodyPr wrap="square">
            <a:noAutofit/>
          </a:bodyPr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3" y="1584962"/>
            <a:ext cx="10826496" cy="4305300"/>
          </a:xfrm>
        </p:spPr>
        <p:txBody>
          <a:bodyPr wrap="square">
            <a:noAutofit/>
          </a:bodyPr>
          <a:lstStyle>
            <a:lvl1pPr marL="228543" indent="-228543">
              <a:buFont typeface="HP Simplified" pitchFamily="34" charset="0"/>
              <a:buChar char="•"/>
              <a:defRPr sz="1866" b="0">
                <a:solidFill>
                  <a:schemeClr val="tx1"/>
                </a:solidFill>
              </a:defRPr>
            </a:lvl1pPr>
            <a:lvl2pPr marL="457086" indent="-228543">
              <a:buSzPct val="80000"/>
              <a:buFont typeface="HP Simplified" pitchFamily="34" charset="0"/>
              <a:buChar char="–"/>
              <a:defRPr sz="1866">
                <a:solidFill>
                  <a:srgbClr val="000000"/>
                </a:solidFill>
              </a:defRPr>
            </a:lvl2pPr>
            <a:lvl3pPr marL="683513" indent="-226427">
              <a:defRPr sz="1866">
                <a:solidFill>
                  <a:srgbClr val="000000"/>
                </a:solidFill>
              </a:defRPr>
            </a:lvl3pPr>
            <a:lvl4pPr marL="920520" indent="-241240">
              <a:defRPr sz="1866">
                <a:solidFill>
                  <a:srgbClr val="000000"/>
                </a:solidFill>
              </a:defRPr>
            </a:lvl4pPr>
            <a:lvl5pPr marL="1110973" indent="-201034">
              <a:defRPr sz="1866"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15876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with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8"/>
            <a:ext cx="11280140" cy="57451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6"/>
          </p:nvPr>
        </p:nvSpPr>
        <p:spPr>
          <a:xfrm>
            <a:off x="438912" y="1584962"/>
            <a:ext cx="5374216" cy="4293025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7"/>
          </p:nvPr>
        </p:nvSpPr>
        <p:spPr>
          <a:xfrm>
            <a:off x="6091766" y="1584960"/>
            <a:ext cx="5171019" cy="4296832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1280140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43329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page, sub title with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091770" y="1584001"/>
            <a:ext cx="5171018" cy="4296588"/>
          </a:xfrm>
        </p:spPr>
        <p:txBody>
          <a:bodyPr anchor="ctr"/>
          <a:lstStyle>
            <a:lvl1pPr algn="ctr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7"/>
            <a:ext cx="11277600" cy="573024"/>
          </a:xfrm>
        </p:spPr>
        <p:txBody>
          <a:bodyPr/>
          <a:lstStyle>
            <a:lvl1pPr>
              <a:defRPr b="1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438913" y="1584960"/>
            <a:ext cx="5348816" cy="4293024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1280140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7558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title, sub title with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 bwMode="black">
          <a:xfrm>
            <a:off x="438913" y="313417"/>
            <a:ext cx="11280140" cy="573024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6"/>
          </p:nvPr>
        </p:nvSpPr>
        <p:spPr>
          <a:xfrm>
            <a:off x="438912" y="1584960"/>
            <a:ext cx="3364992" cy="4296832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7"/>
          </p:nvPr>
        </p:nvSpPr>
        <p:spPr>
          <a:xfrm>
            <a:off x="4165981" y="1584962"/>
            <a:ext cx="3364992" cy="4296833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7893050" y="1584960"/>
            <a:ext cx="3369734" cy="4296832"/>
          </a:xfrm>
        </p:spPr>
        <p:txBody>
          <a:bodyPr/>
          <a:lstStyle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438913" y="1001854"/>
            <a:ext cx="11280140" cy="369332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2399" b="0" i="0">
                <a:solidFill>
                  <a:srgbClr val="000000"/>
                </a:solidFill>
                <a:latin typeface="HP Simplified" pitchFamily="34" charset="0"/>
                <a:cs typeface="HP Simplified" pitchFamily="34" charset="0"/>
              </a:defRPr>
            </a:lvl1pPr>
            <a:lvl2pPr marL="609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3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2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1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5507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35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29" Type="http://schemas.openxmlformats.org/officeDocument/2006/relationships/slideLayout" Target="../slideLayouts/slideLayout38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32.xml"/><Relationship Id="rId28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31.xml"/><Relationship Id="rId27" Type="http://schemas.openxmlformats.org/officeDocument/2006/relationships/slideLayout" Target="../slideLayouts/slideLayout36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438913" y="313419"/>
            <a:ext cx="10830982" cy="574516"/>
          </a:xfrm>
          <a:prstGeom prst="rect">
            <a:avLst/>
          </a:prstGeom>
          <a:ln>
            <a:noFill/>
          </a:ln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black">
          <a:xfrm>
            <a:off x="438913" y="1584960"/>
            <a:ext cx="10826496" cy="429302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9" name="TextBox 8"/>
          <p:cNvSpPr txBox="1"/>
          <p:nvPr/>
        </p:nvSpPr>
        <p:spPr>
          <a:xfrm>
            <a:off x="113889" y="6553200"/>
            <a:ext cx="10683393" cy="3048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defTabSz="609448">
              <a:defRPr/>
            </a:pPr>
            <a:r>
              <a:rPr lang="en-US" sz="933" dirty="0">
                <a:solidFill>
                  <a:srgbClr val="B9B8BB"/>
                </a:solidFill>
                <a:cs typeface="HP Simplified"/>
              </a:rPr>
              <a:t>© </a:t>
            </a:r>
            <a:r>
              <a:rPr lang="en-US" sz="933">
                <a:solidFill>
                  <a:srgbClr val="B9B8BB"/>
                </a:solidFill>
                <a:cs typeface="HP Simplified"/>
              </a:rPr>
              <a:t>Copyright 2014 </a:t>
            </a:r>
            <a:r>
              <a:rPr lang="en-US" sz="933" dirty="0">
                <a:solidFill>
                  <a:srgbClr val="B9B8BB"/>
                </a:solidFill>
                <a:cs typeface="HP Simplified"/>
              </a:rPr>
              <a:t>Hewlett-Packard Development Company, L.P.  The information contained herein is subject to change without notice.</a:t>
            </a:r>
          </a:p>
        </p:txBody>
      </p:sp>
      <p:pic>
        <p:nvPicPr>
          <p:cNvPr id="4" name="Picture 3" descr="HP_Blue_RGB_150_SM.png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38560" y="6047232"/>
            <a:ext cx="487680" cy="48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856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</p:sldLayoutIdLst>
  <p:hf hdr="0" ftr="0" dt="0"/>
  <p:txStyles>
    <p:titleStyle>
      <a:lvl1pPr algn="l" defTabSz="609448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lang="en-GB" sz="3732" b="1" i="0" kern="1200" dirty="0" smtClean="0">
          <a:solidFill>
            <a:srgbClr val="000000"/>
          </a:solidFill>
          <a:latin typeface="HP Simplified" pitchFamily="34" charset="0"/>
          <a:ea typeface="+mj-ea"/>
          <a:cs typeface="HP Simplified" pitchFamily="34" charset="0"/>
        </a:defRPr>
      </a:lvl1pPr>
    </p:titleStyle>
    <p:bodyStyle>
      <a:lvl1pPr marL="0" indent="0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SzPct val="100000"/>
        <a:buFont typeface="Arial"/>
        <a:buNone/>
        <a:defRPr sz="2399" b="1" i="0" kern="1200">
          <a:solidFill>
            <a:srgbClr val="0096D6"/>
          </a:solidFill>
          <a:latin typeface="HP Simplified" pitchFamily="34" charset="0"/>
          <a:ea typeface="+mn-ea"/>
          <a:cs typeface="HP Simplified" pitchFamily="34" charset="0"/>
        </a:defRPr>
      </a:lvl1pPr>
      <a:lvl2pPr marL="0" indent="0" algn="l" defTabSz="573474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SzPct val="100000"/>
        <a:buFont typeface="Lucida Grande"/>
        <a:buNone/>
        <a:defRPr sz="2133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2pPr>
      <a:lvl3pPr marL="226427" indent="-226427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HP Simplified" pitchFamily="34" charset="0"/>
        <a:buChar char="•"/>
        <a:defRPr sz="1866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3pPr>
      <a:lvl4pPr marL="454970" indent="-241240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SzPct val="80000"/>
        <a:buFont typeface="HP Simplified" pitchFamily="34" charset="0"/>
        <a:buChar char="–"/>
        <a:defRPr lang="en-US" sz="1866" b="0" i="0" kern="1200" dirty="0" smtClean="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4pPr>
      <a:lvl5pPr marL="626377" indent="-201034" algn="l" defTabSz="609448" rtl="0" eaLnBrk="1" latinLnBrk="0" hangingPunct="1">
        <a:lnSpc>
          <a:spcPct val="100000"/>
        </a:lnSpc>
        <a:spcBef>
          <a:spcPts val="0"/>
        </a:spcBef>
        <a:spcAft>
          <a:spcPts val="533"/>
        </a:spcAft>
        <a:buFont typeface="HP Simplified" pitchFamily="34" charset="0"/>
        <a:buChar char="•"/>
        <a:tabLst/>
        <a:defRPr sz="1866" b="0" i="0" kern="1200">
          <a:solidFill>
            <a:srgbClr val="000000"/>
          </a:solidFill>
          <a:latin typeface="HP Simplified" pitchFamily="34" charset="0"/>
          <a:ea typeface="+mn-ea"/>
          <a:cs typeface="HP Simplified" pitchFamily="34" charset="0"/>
        </a:defRPr>
      </a:lvl5pPr>
      <a:lvl6pPr marL="3047238" indent="0" algn="l" defTabSz="609448" rtl="0" eaLnBrk="1" latinLnBrk="0" hangingPunct="1">
        <a:lnSpc>
          <a:spcPts val="3333"/>
        </a:lnSpc>
        <a:spcBef>
          <a:spcPct val="20000"/>
        </a:spcBef>
        <a:buFont typeface="Arial"/>
        <a:buNone/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961409" indent="-304724" algn="l" defTabSz="609448" rtl="0" eaLnBrk="1" latinLnBrk="0" hangingPunct="1">
        <a:spcBef>
          <a:spcPct val="20000"/>
        </a:spcBef>
        <a:buFont typeface="Arial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857" indent="-304724" algn="l" defTabSz="609448" rtl="0" eaLnBrk="1" latinLnBrk="0" hangingPunct="1">
        <a:spcBef>
          <a:spcPct val="20000"/>
        </a:spcBef>
        <a:buFont typeface="Arial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305" indent="-304724" algn="l" defTabSz="609448" rtl="0" eaLnBrk="1" latinLnBrk="0" hangingPunct="1">
        <a:spcBef>
          <a:spcPct val="20000"/>
        </a:spcBef>
        <a:buFont typeface="Arial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48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95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343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790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238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686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6133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581" algn="l" defTabSz="609448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304800"/>
            <a:ext cx="109728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295400"/>
            <a:ext cx="10972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160000" y="6478588"/>
            <a:ext cx="812800" cy="219075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700">
                <a:solidFill>
                  <a:schemeClr val="bg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C199C9A-7FA7-4612-A900-B56FC1BB1D2C}" type="datetimeFigureOut">
              <a:rPr lang="en-US">
                <a:solidFill>
                  <a:srgbClr val="E5E8E8">
                    <a:lumMod val="75000"/>
                  </a:srgbClr>
                </a:solidFill>
              </a:rPr>
              <a:pPr>
                <a:defRPr/>
              </a:pPr>
              <a:t>7/24/2018</a:t>
            </a:fld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13600" y="6478588"/>
            <a:ext cx="2844800" cy="219075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700">
                <a:solidFill>
                  <a:schemeClr val="bg2">
                    <a:lumMod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E5E8E8">
                  <a:lumMod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1138" y="6478588"/>
            <a:ext cx="304800" cy="219075"/>
          </a:xfrm>
          <a:prstGeom prst="rect">
            <a:avLst/>
          </a:prstGeom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700">
                <a:solidFill>
                  <a:srgbClr val="A8B2B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56B90B7-1804-45B8-A174-BA708BE4988B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/>
          </a:p>
        </p:txBody>
      </p:sp>
      <p:sp>
        <p:nvSpPr>
          <p:cNvPr id="1031" name="copyright"/>
          <p:cNvSpPr txBox="1">
            <a:spLocks noChangeArrowheads="1"/>
          </p:cNvSpPr>
          <p:nvPr/>
        </p:nvSpPr>
        <p:spPr bwMode="auto">
          <a:xfrm>
            <a:off x="609600" y="6481763"/>
            <a:ext cx="660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P Simplified" panose="020B0604020204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700" dirty="0">
                <a:solidFill>
                  <a:srgbClr val="A8B2B2"/>
                </a:solidFill>
                <a:ea typeface="HP Simplified" panose="020B0604020204020204" pitchFamily="34" charset="0"/>
                <a:cs typeface="HP Simplified" panose="020B0604020204020204" pitchFamily="34" charset="0"/>
              </a:rPr>
              <a:t>© Copyright 2015 Hewlett-Packard Development Company, L.P.  The information contained herein is subject to change without notice. HP Confidential.</a:t>
            </a:r>
          </a:p>
        </p:txBody>
      </p:sp>
      <p:sp>
        <p:nvSpPr>
          <p:cNvPr id="1032" name="logo"/>
          <p:cNvSpPr>
            <a:spLocks noChangeAspect="1" noEditPoints="1"/>
          </p:cNvSpPr>
          <p:nvPr/>
        </p:nvSpPr>
        <p:spPr bwMode="black">
          <a:xfrm>
            <a:off x="11590338" y="6321425"/>
            <a:ext cx="355600" cy="357188"/>
          </a:xfrm>
          <a:custGeom>
            <a:avLst/>
            <a:gdLst>
              <a:gd name="T0" fmla="*/ 2147483646 w 1728"/>
              <a:gd name="T1" fmla="*/ 2147483646 h 1728"/>
              <a:gd name="T2" fmla="*/ 2147483646 w 1728"/>
              <a:gd name="T3" fmla="*/ 2147483646 h 1728"/>
              <a:gd name="T4" fmla="*/ 2147483646 w 1728"/>
              <a:gd name="T5" fmla="*/ 2147483646 h 1728"/>
              <a:gd name="T6" fmla="*/ 2147483646 w 1728"/>
              <a:gd name="T7" fmla="*/ 2147483646 h 1728"/>
              <a:gd name="T8" fmla="*/ 2147483646 w 1728"/>
              <a:gd name="T9" fmla="*/ 2147483646 h 1728"/>
              <a:gd name="T10" fmla="*/ 2147483646 w 1728"/>
              <a:gd name="T11" fmla="*/ 2147483646 h 1728"/>
              <a:gd name="T12" fmla="*/ 2147483646 w 1728"/>
              <a:gd name="T13" fmla="*/ 2147483646 h 1728"/>
              <a:gd name="T14" fmla="*/ 2147483646 w 1728"/>
              <a:gd name="T15" fmla="*/ 2147483646 h 1728"/>
              <a:gd name="T16" fmla="*/ 2147483646 w 1728"/>
              <a:gd name="T17" fmla="*/ 2147483646 h 1728"/>
              <a:gd name="T18" fmla="*/ 2147483646 w 1728"/>
              <a:gd name="T19" fmla="*/ 2147483646 h 1728"/>
              <a:gd name="T20" fmla="*/ 2147483646 w 1728"/>
              <a:gd name="T21" fmla="*/ 2147483646 h 1728"/>
              <a:gd name="T22" fmla="*/ 0 w 1728"/>
              <a:gd name="T23" fmla="*/ 2147483646 h 1728"/>
              <a:gd name="T24" fmla="*/ 2147483646 w 1728"/>
              <a:gd name="T25" fmla="*/ 2147483646 h 1728"/>
              <a:gd name="T26" fmla="*/ 2147483646 w 1728"/>
              <a:gd name="T27" fmla="*/ 2147483646 h 1728"/>
              <a:gd name="T28" fmla="*/ 2147483646 w 1728"/>
              <a:gd name="T29" fmla="*/ 2147483646 h 1728"/>
              <a:gd name="T30" fmla="*/ 2147483646 w 1728"/>
              <a:gd name="T31" fmla="*/ 2147483646 h 1728"/>
              <a:gd name="T32" fmla="*/ 2147483646 w 1728"/>
              <a:gd name="T33" fmla="*/ 2147483646 h 1728"/>
              <a:gd name="T34" fmla="*/ 2147483646 w 1728"/>
              <a:gd name="T35" fmla="*/ 2147483646 h 1728"/>
              <a:gd name="T36" fmla="*/ 2147483646 w 1728"/>
              <a:gd name="T37" fmla="*/ 2147483646 h 1728"/>
              <a:gd name="T38" fmla="*/ 2147483646 w 1728"/>
              <a:gd name="T39" fmla="*/ 2147483646 h 1728"/>
              <a:gd name="T40" fmla="*/ 2147483646 w 1728"/>
              <a:gd name="T41" fmla="*/ 2147483646 h 1728"/>
              <a:gd name="T42" fmla="*/ 2147483646 w 1728"/>
              <a:gd name="T43" fmla="*/ 2147483646 h 1728"/>
              <a:gd name="T44" fmla="*/ 2147483646 w 1728"/>
              <a:gd name="T45" fmla="*/ 2147483646 h 1728"/>
              <a:gd name="T46" fmla="*/ 2147483646 w 1728"/>
              <a:gd name="T47" fmla="*/ 2147483646 h 1728"/>
              <a:gd name="T48" fmla="*/ 2147483646 w 1728"/>
              <a:gd name="T49" fmla="*/ 2147483646 h 1728"/>
              <a:gd name="T50" fmla="*/ 2147483646 w 1728"/>
              <a:gd name="T51" fmla="*/ 0 h 1728"/>
              <a:gd name="T52" fmla="*/ 2147483646 w 1728"/>
              <a:gd name="T53" fmla="*/ 2147483646 h 1728"/>
              <a:gd name="T54" fmla="*/ 2147483646 w 1728"/>
              <a:gd name="T55" fmla="*/ 2147483646 h 1728"/>
              <a:gd name="T56" fmla="*/ 2147483646 w 1728"/>
              <a:gd name="T57" fmla="*/ 2147483646 h 1728"/>
              <a:gd name="T58" fmla="*/ 2147483646 w 1728"/>
              <a:gd name="T59" fmla="*/ 2147483646 h 1728"/>
              <a:gd name="T60" fmla="*/ 2147483646 w 1728"/>
              <a:gd name="T61" fmla="*/ 2147483646 h 1728"/>
              <a:gd name="T62" fmla="*/ 2147483646 w 1728"/>
              <a:gd name="T63" fmla="*/ 2147483646 h 1728"/>
              <a:gd name="T64" fmla="*/ 2147483646 w 1728"/>
              <a:gd name="T65" fmla="*/ 2147483646 h 17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728" h="1728">
                <a:moveTo>
                  <a:pt x="864" y="1728"/>
                </a:moveTo>
                <a:cubicBezTo>
                  <a:pt x="856" y="1728"/>
                  <a:pt x="847" y="1728"/>
                  <a:pt x="838" y="1728"/>
                </a:cubicBezTo>
                <a:cubicBezTo>
                  <a:pt x="1015" y="1243"/>
                  <a:pt x="1015" y="1243"/>
                  <a:pt x="1015" y="1243"/>
                </a:cubicBezTo>
                <a:cubicBezTo>
                  <a:pt x="1258" y="1243"/>
                  <a:pt x="1258" y="1243"/>
                  <a:pt x="1258" y="1243"/>
                </a:cubicBezTo>
                <a:cubicBezTo>
                  <a:pt x="1301" y="1243"/>
                  <a:pt x="1347" y="1210"/>
                  <a:pt x="1362" y="1170"/>
                </a:cubicBezTo>
                <a:cubicBezTo>
                  <a:pt x="1554" y="643"/>
                  <a:pt x="1554" y="643"/>
                  <a:pt x="1554" y="643"/>
                </a:cubicBezTo>
                <a:cubicBezTo>
                  <a:pt x="1585" y="557"/>
                  <a:pt x="1536" y="487"/>
                  <a:pt x="1444" y="487"/>
                </a:cubicBezTo>
                <a:cubicBezTo>
                  <a:pt x="1107" y="487"/>
                  <a:pt x="1107" y="487"/>
                  <a:pt x="1107" y="487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824" y="1264"/>
                  <a:pt x="824" y="1264"/>
                  <a:pt x="824" y="1264"/>
                </a:cubicBezTo>
                <a:cubicBezTo>
                  <a:pt x="664" y="1705"/>
                  <a:pt x="664" y="1705"/>
                  <a:pt x="664" y="1705"/>
                </a:cubicBezTo>
                <a:cubicBezTo>
                  <a:pt x="283" y="1614"/>
                  <a:pt x="0" y="1272"/>
                  <a:pt x="0" y="864"/>
                </a:cubicBezTo>
                <a:cubicBezTo>
                  <a:pt x="0" y="468"/>
                  <a:pt x="267" y="134"/>
                  <a:pt x="631" y="32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465" y="487"/>
                  <a:pt x="465" y="487"/>
                  <a:pt x="465" y="487"/>
                </a:cubicBezTo>
                <a:cubicBezTo>
                  <a:pt x="190" y="1243"/>
                  <a:pt x="190" y="1243"/>
                  <a:pt x="190" y="1243"/>
                </a:cubicBezTo>
                <a:cubicBezTo>
                  <a:pt x="373" y="1243"/>
                  <a:pt x="373" y="1243"/>
                  <a:pt x="373" y="1243"/>
                </a:cubicBezTo>
                <a:cubicBezTo>
                  <a:pt x="607" y="600"/>
                  <a:pt x="607" y="600"/>
                  <a:pt x="607" y="600"/>
                </a:cubicBezTo>
                <a:cubicBezTo>
                  <a:pt x="745" y="600"/>
                  <a:pt x="745" y="600"/>
                  <a:pt x="745" y="600"/>
                </a:cubicBezTo>
                <a:cubicBezTo>
                  <a:pt x="511" y="1243"/>
                  <a:pt x="511" y="1243"/>
                  <a:pt x="511" y="1243"/>
                </a:cubicBezTo>
                <a:cubicBezTo>
                  <a:pt x="694" y="1243"/>
                  <a:pt x="694" y="1243"/>
                  <a:pt x="694" y="1243"/>
                </a:cubicBezTo>
                <a:cubicBezTo>
                  <a:pt x="912" y="643"/>
                  <a:pt x="912" y="643"/>
                  <a:pt x="912" y="643"/>
                </a:cubicBezTo>
                <a:cubicBezTo>
                  <a:pt x="943" y="557"/>
                  <a:pt x="894" y="487"/>
                  <a:pt x="802" y="487"/>
                </a:cubicBezTo>
                <a:cubicBezTo>
                  <a:pt x="649" y="487"/>
                  <a:pt x="649" y="487"/>
                  <a:pt x="649" y="487"/>
                </a:cubicBezTo>
                <a:cubicBezTo>
                  <a:pt x="825" y="1"/>
                  <a:pt x="825" y="1"/>
                  <a:pt x="825" y="1"/>
                </a:cubicBezTo>
                <a:cubicBezTo>
                  <a:pt x="838" y="1"/>
                  <a:pt x="851" y="0"/>
                  <a:pt x="864" y="0"/>
                </a:cubicBezTo>
                <a:cubicBezTo>
                  <a:pt x="1341" y="0"/>
                  <a:pt x="1728" y="387"/>
                  <a:pt x="1728" y="864"/>
                </a:cubicBezTo>
                <a:cubicBezTo>
                  <a:pt x="1728" y="1341"/>
                  <a:pt x="1341" y="1728"/>
                  <a:pt x="864" y="1728"/>
                </a:cubicBezTo>
                <a:close/>
                <a:moveTo>
                  <a:pt x="1387" y="600"/>
                </a:moveTo>
                <a:cubicBezTo>
                  <a:pt x="1249" y="600"/>
                  <a:pt x="1249" y="600"/>
                  <a:pt x="1249" y="600"/>
                </a:cubicBezTo>
                <a:cubicBezTo>
                  <a:pt x="1057" y="1129"/>
                  <a:pt x="1057" y="1129"/>
                  <a:pt x="1057" y="1129"/>
                </a:cubicBezTo>
                <a:cubicBezTo>
                  <a:pt x="1194" y="1129"/>
                  <a:pt x="1194" y="1129"/>
                  <a:pt x="1194" y="1129"/>
                </a:cubicBezTo>
                <a:lnTo>
                  <a:pt x="1387" y="6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9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  <p:sldLayoutId id="2147483723" r:id="rId14"/>
    <p:sldLayoutId id="2147483724" r:id="rId15"/>
    <p:sldLayoutId id="2147483725" r:id="rId16"/>
    <p:sldLayoutId id="2147483726" r:id="rId17"/>
    <p:sldLayoutId id="2147483727" r:id="rId18"/>
    <p:sldLayoutId id="2147483728" r:id="rId19"/>
    <p:sldLayoutId id="2147483729" r:id="rId20"/>
    <p:sldLayoutId id="2147483730" r:id="rId21"/>
    <p:sldLayoutId id="2147483731" r:id="rId22"/>
    <p:sldLayoutId id="2147483732" r:id="rId23"/>
    <p:sldLayoutId id="2147483733" r:id="rId24"/>
    <p:sldLayoutId id="2147483734" r:id="rId25"/>
    <p:sldLayoutId id="2147483735" r:id="rId26"/>
    <p:sldLayoutId id="2147483736" r:id="rId27"/>
    <p:sldLayoutId id="2147483935" r:id="rId28"/>
    <p:sldLayoutId id="2147483936" r:id="rId29"/>
  </p:sldLayoutIdLst>
  <p:transition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HP Simplified" panose="020B0604020204020204" pitchFamily="34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Font typeface="HP Simplified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11163" indent="-182563" algn="l" rtl="0" eaLnBrk="0" fontAlgn="base" hangingPunct="0">
        <a:lnSpc>
          <a:spcPct val="90000"/>
        </a:lnSpc>
        <a:spcBef>
          <a:spcPts val="800"/>
        </a:spcBef>
        <a:spcAft>
          <a:spcPct val="0"/>
        </a:spcAft>
        <a:buSzPct val="80000"/>
        <a:buFont typeface="HP Simplified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7688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HP Simplified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0250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SzPct val="80000"/>
        <a:buFont typeface="HP Simplified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363" indent="-136525" algn="l" rtl="0" eaLnBrk="0" fontAlgn="base" hangingPunct="0">
        <a:lnSpc>
          <a:spcPct val="90000"/>
        </a:lnSpc>
        <a:spcBef>
          <a:spcPts val="600"/>
        </a:spcBef>
        <a:spcAft>
          <a:spcPct val="0"/>
        </a:spcAft>
        <a:buFont typeface="HP Simplified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HP Simplified" panose="020B0604020204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Font typeface="HP Simplified" panose="020B0604020204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HP Simplified" panose="020B0604020204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Font typeface="HP Simplified" panose="020B0604020204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CFC2FA14-2BD9-4E3E-9098-70425AC2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219" y="1844041"/>
            <a:ext cx="10957365" cy="2159634"/>
          </a:xfrm>
        </p:spPr>
        <p:txBody>
          <a:bodyPr/>
          <a:lstStyle/>
          <a:p>
            <a:r>
              <a:rPr lang="en-US" sz="4000" spc="-133" dirty="0">
                <a:solidFill>
                  <a:prstClr val="white"/>
                </a:solidFill>
                <a:latin typeface="HP Simplified Light" panose="020B0404020204020204" pitchFamily="34" charset="0"/>
              </a:rPr>
              <a:t>Neue </a:t>
            </a:r>
            <a:r>
              <a:rPr lang="en-US" sz="4000" spc="-133" dirty="0" err="1">
                <a:solidFill>
                  <a:prstClr val="white"/>
                </a:solidFill>
                <a:latin typeface="HP Simplified Light" panose="020B0404020204020204" pitchFamily="34" charset="0"/>
              </a:rPr>
              <a:t>Produkteinführung</a:t>
            </a:r>
            <a:br>
              <a:rPr lang="en-US" sz="4000" spc="-133" dirty="0">
                <a:solidFill>
                  <a:prstClr val="white"/>
                </a:solidFill>
                <a:latin typeface="HP Simplified Light" panose="020B0404020204020204" pitchFamily="34" charset="0"/>
              </a:rPr>
            </a:br>
            <a:r>
              <a:rPr lang="en-US" altLang="en-US" sz="4000" dirty="0">
                <a:latin typeface="HP Simplified Light" panose="020B0404020204020204" pitchFamily="34" charset="0"/>
              </a:rPr>
              <a:t>HP 304 2er-Pack Schwarz/Cyan/Magenta/Gelb Original </a:t>
            </a:r>
            <a:r>
              <a:rPr lang="en-US" altLang="en-US" sz="4000" dirty="0" err="1">
                <a:latin typeface="HP Simplified Light" panose="020B0404020204020204" pitchFamily="34" charset="0"/>
              </a:rPr>
              <a:t>Tintenpatronen</a:t>
            </a:r>
            <a:endParaRPr lang="it-IT" sz="4000" dirty="0">
              <a:latin typeface="HP Simplified Light" panose="020B0404020204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C09387-757F-4DA9-9852-06092B35016B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588" y="6478589"/>
            <a:ext cx="304800" cy="219075"/>
          </a:xfrm>
        </p:spPr>
        <p:txBody>
          <a:bodyPr/>
          <a:lstStyle/>
          <a:p>
            <a:pPr>
              <a:defRPr/>
            </a:pPr>
            <a:fld id="{00DE720E-C72B-42F0-AD69-52D60E3C605E}" type="slidenum">
              <a:rPr lang="it-IT">
                <a:solidFill>
                  <a:srgbClr val="E5E8E8">
                    <a:lumMod val="75000"/>
                  </a:srgbClr>
                </a:solidFill>
                <a:latin typeface="HP Simplified Light" panose="020B0404020204020204" pitchFamily="34" charset="0"/>
              </a:rPr>
              <a:pPr>
                <a:defRPr/>
              </a:pPr>
              <a:t>1</a:t>
            </a:fld>
            <a:endParaRPr lang="it-IT">
              <a:solidFill>
                <a:srgbClr val="E5E8E8">
                  <a:lumMod val="75000"/>
                </a:srgbClr>
              </a:solidFill>
              <a:latin typeface="HP Simplified Light" panose="020B04040202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9680ECFB-A55F-4EF5-B37B-D5FFDF048ACF}"/>
              </a:ext>
            </a:extLst>
          </p:cNvPr>
          <p:cNvSpPr txBox="1">
            <a:spLocks/>
          </p:cNvSpPr>
          <p:nvPr/>
        </p:nvSpPr>
        <p:spPr bwMode="black">
          <a:xfrm>
            <a:off x="611188" y="4350084"/>
            <a:ext cx="9144000" cy="18853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0" indent="0" algn="l" defTabSz="60944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533"/>
              </a:spcAft>
              <a:buSzPct val="100000"/>
              <a:buFont typeface="Arial"/>
              <a:buNone/>
              <a:defRPr sz="2399" b="1" i="0" kern="1200">
                <a:solidFill>
                  <a:schemeClr val="tx1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1pPr>
            <a:lvl2pPr marL="457063" indent="0" algn="ctr" defTabSz="57347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100000"/>
              <a:buFont typeface="Lucida Grande"/>
              <a:buNone/>
              <a:defRPr sz="2133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2pPr>
            <a:lvl3pPr marL="914126" indent="0" algn="ctr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None/>
              <a:defRPr sz="1866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marL="1371189" indent="0" algn="ctr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80000"/>
              <a:buFont typeface="HP Simplified" pitchFamily="34" charset="0"/>
              <a:buNone/>
              <a:defRPr lang="en-US" sz="1866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4pPr>
            <a:lvl5pPr marL="1828251" indent="0" algn="ctr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None/>
              <a:tabLst/>
              <a:defRPr sz="1866" b="0" i="0" kern="1200">
                <a:solidFill>
                  <a:schemeClr val="tx1">
                    <a:tint val="75000"/>
                  </a:schemeClr>
                </a:solidFill>
                <a:latin typeface="HP Simplified" pitchFamily="34" charset="0"/>
                <a:ea typeface="+mn-ea"/>
                <a:cs typeface="HP Simplified" pitchFamily="34" charset="0"/>
              </a:defRPr>
            </a:lvl5pPr>
            <a:lvl6pPr marL="2285314" indent="0" algn="ctr" defTabSz="609448" rtl="0" eaLnBrk="1" latinLnBrk="0" hangingPunct="1">
              <a:lnSpc>
                <a:spcPts val="3333"/>
              </a:lnSpc>
              <a:spcBef>
                <a:spcPct val="20000"/>
              </a:spcBef>
              <a:buFont typeface="Arial"/>
              <a:buNone/>
              <a:defRPr sz="239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2377" indent="0" algn="ctr" defTabSz="609448" rtl="0" eaLnBrk="1" latinLnBrk="0" hangingPunct="1">
              <a:spcBef>
                <a:spcPct val="20000"/>
              </a:spcBef>
              <a:buFont typeface="Arial"/>
              <a:buNone/>
              <a:defRPr sz="26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9440" indent="0" algn="ctr" defTabSz="609448" rtl="0" eaLnBrk="1" latinLnBrk="0" hangingPunct="1">
              <a:spcBef>
                <a:spcPct val="20000"/>
              </a:spcBef>
              <a:buFont typeface="Arial"/>
              <a:buNone/>
              <a:defRPr sz="26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6503" indent="0" algn="ctr" defTabSz="609448" rtl="0" eaLnBrk="1" latinLnBrk="0" hangingPunct="1">
              <a:spcBef>
                <a:spcPct val="20000"/>
              </a:spcBef>
              <a:buFont typeface="Arial"/>
              <a:buNone/>
              <a:defRPr sz="266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0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Ab </a:t>
            </a:r>
            <a:r>
              <a:rPr lang="en-US" sz="2000" b="0" spc="-133" dirty="0" err="1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Oktober</a:t>
            </a:r>
            <a:r>
              <a:rPr lang="en-US" sz="20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 2018</a:t>
            </a: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endParaRPr lang="en-US" sz="2000" spc="-133" dirty="0">
              <a:solidFill>
                <a:prstClr val="white"/>
              </a:solidFill>
              <a:latin typeface="HP Simplified Light" panose="020B0404020204020204" pitchFamily="34" charset="0"/>
              <a:cs typeface="+mj-cs"/>
            </a:endParaRP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20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Ivana Kos, Supplies Category Manager Germany</a:t>
            </a: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r>
              <a:rPr lang="en-US" sz="1200" b="0" spc="-133" dirty="0">
                <a:solidFill>
                  <a:prstClr val="white"/>
                </a:solidFill>
                <a:latin typeface="HP Simplified Light" panose="020B0404020204020204" pitchFamily="34" charset="0"/>
                <a:cs typeface="+mj-cs"/>
              </a:rPr>
              <a:t>24.07.2017</a:t>
            </a:r>
            <a:endParaRPr lang="en-US" sz="2000" b="0" spc="-133" dirty="0">
              <a:solidFill>
                <a:prstClr val="white"/>
              </a:solidFill>
              <a:latin typeface="HP Simplified Light" panose="020B0404020204020204" pitchFamily="34" charset="0"/>
              <a:cs typeface="+mj-cs"/>
            </a:endParaRPr>
          </a:p>
          <a:p>
            <a:pPr>
              <a:spcBef>
                <a:spcPts val="1200"/>
              </a:spcBef>
              <a:spcAft>
                <a:spcPts val="0"/>
              </a:spcAft>
              <a:defRPr/>
            </a:pPr>
            <a:endParaRPr lang="en-US" sz="2000" spc="-133" dirty="0">
              <a:solidFill>
                <a:prstClr val="white"/>
              </a:solidFill>
              <a:latin typeface="HP Simplified Light" panose="020B0404020204020204" pitchFamily="34" charset="0"/>
              <a:cs typeface="+mj-cs"/>
            </a:endParaRPr>
          </a:p>
          <a:p>
            <a:pPr>
              <a:defRPr/>
            </a:pPr>
            <a:endParaRPr lang="en-US" sz="2000" dirty="0">
              <a:solidFill>
                <a:sysClr val="window" lastClr="FFFFFF"/>
              </a:solidFill>
              <a:latin typeface="HP Simplified Light" panose="020B0404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54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ángulo 8">
            <a:extLst>
              <a:ext uri="{FF2B5EF4-FFF2-40B4-BE49-F238E27FC236}">
                <a16:creationId xmlns:a16="http://schemas.microsoft.com/office/drawing/2014/main" id="{5D1B376A-1BBD-400B-9DCF-E6E7907F37D3}"/>
              </a:ext>
            </a:extLst>
          </p:cNvPr>
          <p:cNvSpPr/>
          <p:nvPr/>
        </p:nvSpPr>
        <p:spPr>
          <a:xfrm>
            <a:off x="1588" y="0"/>
            <a:ext cx="12202634" cy="1813143"/>
          </a:xfrm>
          <a:prstGeom prst="rect">
            <a:avLst/>
          </a:prstGeom>
          <a:solidFill>
            <a:schemeClr val="tx1">
              <a:alpha val="8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s-ES_tradnl" sz="1799" dirty="0">
              <a:solidFill>
                <a:prstClr val="white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1097F0-2178-4540-8D54-E710BBB74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798" dirty="0">
                <a:solidFill>
                  <a:schemeClr val="bg1"/>
                </a:solidFill>
              </a:rPr>
              <a:t>HP 304 2er</a:t>
            </a:r>
            <a:r>
              <a:rPr lang="de-DE" altLang="en-US" sz="2798" dirty="0">
                <a:solidFill>
                  <a:schemeClr val="bg1"/>
                </a:solidFill>
              </a:rPr>
              <a:t>-Pack Schwarz/Cyan/Magenta/Gelb Original Tintenpatronen</a:t>
            </a:r>
            <a:endParaRPr lang="en-US" altLang="en-US" sz="2798" dirty="0">
              <a:solidFill>
                <a:schemeClr val="bg1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1D2CFA-F6EA-4B52-A1B6-74449078C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E720E-C72B-42F0-AD69-52D60E3C605E}" type="slidenum">
              <a:rPr lang="en-US" smtClean="0"/>
              <a:t>2</a:t>
            </a:fld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ABF0D5-3178-4028-AD42-0515054FB6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Mit dem neuen 2er-Pack sparen Ihre Kunden bis zu 12%*</a:t>
            </a:r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41BA9FC-4FD3-40DF-90FC-8F32ED2E9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625652"/>
              </p:ext>
            </p:extLst>
          </p:nvPr>
        </p:nvGraphicFramePr>
        <p:xfrm>
          <a:off x="609600" y="2058587"/>
          <a:ext cx="6259683" cy="4087805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53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6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5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HP 304 2er-Pack Schwarz/Cyan/Magenta/Gelb Original </a:t>
                      </a:r>
                      <a:r>
                        <a:rPr lang="en-US" sz="1400" b="0" kern="1200" dirty="0" err="1">
                          <a:solidFill>
                            <a:schemeClr val="bg1"/>
                          </a:solidFill>
                          <a:effectLst/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Tintenpatronen</a:t>
                      </a:r>
                      <a:endParaRPr lang="en-US" sz="1400" b="0" kern="1200" dirty="0">
                        <a:solidFill>
                          <a:schemeClr val="bg1"/>
                        </a:solidFill>
                        <a:effectLst/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6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PNr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3JB05AE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68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500" b="1" kern="1200" dirty="0" err="1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Produktlinie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1N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63148119"/>
                  </a:ext>
                </a:extLst>
              </a:tr>
              <a:tr h="301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1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Reichweite  (s/c/m/g)</a:t>
                      </a:r>
                      <a:endParaRPr lang="en-US" sz="1500" b="1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120 / 100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198029993"/>
                  </a:ext>
                </a:extLst>
              </a:tr>
              <a:tr h="341844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HP Simplified Light" panose="020B0404020204020204" pitchFamily="34" charset="0"/>
                        </a:rPr>
                        <a:t>Country of Origin</a:t>
                      </a: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Malaysia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268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Intro Dates</a:t>
                      </a:r>
                      <a:endParaRPr lang="en-US" sz="1500" b="1" dirty="0">
                        <a:latin typeface="HP Simplified Light" panose="020B0404020204020204" pitchFamily="34" charset="0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Bestellbar: August 2018, Erste Shipments: September 2018, Live: October 2018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9674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Selectability Nummer</a:t>
                      </a:r>
                      <a:endParaRPr lang="en-US" sz="1500" b="1" dirty="0">
                        <a:latin typeface="HP Simplified Light" panose="020B0404020204020204" pitchFamily="34" charset="0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304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HP Simplified Light" panose="020B0404020204020204" pitchFamily="34" charset="0"/>
                        <a:ea typeface="+mn-ea"/>
                        <a:cs typeface="+mn-cs"/>
                      </a:endParaRP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7883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Kompatible Hardware</a:t>
                      </a:r>
                    </a:p>
                    <a:p>
                      <a:endParaRPr lang="de-DE" sz="1500" b="1" dirty="0">
                        <a:latin typeface="HP Simplified Light" panose="020B0404020204020204" pitchFamily="34" charset="0"/>
                      </a:endParaRP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 err="1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DeskJet</a:t>
                      </a: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 2620/2630, </a:t>
                      </a:r>
                      <a:r>
                        <a:rPr lang="en-GB" sz="1500" kern="1200" dirty="0" err="1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DeskJet</a:t>
                      </a: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 37xx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Envy 5030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586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LP</a:t>
                      </a: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20.65 €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14633230"/>
                  </a:ext>
                </a:extLst>
              </a:tr>
              <a:tr h="341588">
                <a:tc>
                  <a:txBody>
                    <a:bodyPr/>
                    <a:lstStyle/>
                    <a:p>
                      <a:r>
                        <a:rPr lang="de-DE" sz="1500" b="1" dirty="0">
                          <a:latin typeface="HP Simplified Light" panose="020B0404020204020204" pitchFamily="34" charset="0"/>
                        </a:rPr>
                        <a:t>UVP</a:t>
                      </a:r>
                    </a:p>
                  </a:txBody>
                  <a:tcPr marL="121888" marR="121888" marT="45708" marB="45708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kern="1200" dirty="0">
                          <a:solidFill>
                            <a:schemeClr val="tx1"/>
                          </a:solidFill>
                          <a:latin typeface="HP Simplified Light" panose="020B0404020204020204" pitchFamily="34" charset="0"/>
                          <a:ea typeface="+mn-ea"/>
                          <a:cs typeface="+mn-cs"/>
                        </a:rPr>
                        <a:t>22.99 €</a:t>
                      </a:r>
                    </a:p>
                  </a:txBody>
                  <a:tcPr marL="121888" marR="121888" marT="45708" marB="4570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94752975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4E77E27-A166-4EAA-8FEC-BA1C5AFF64A5}"/>
              </a:ext>
            </a:extLst>
          </p:cNvPr>
          <p:cNvSpPr txBox="1"/>
          <p:nvPr/>
        </p:nvSpPr>
        <p:spPr>
          <a:xfrm>
            <a:off x="609600" y="6391836"/>
            <a:ext cx="10217929" cy="502838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90000"/>
              </a:lnSpc>
            </a:pPr>
            <a:r>
              <a:rPr lang="de-DE" sz="1200" dirty="0"/>
              <a:t>*basierend auf UVP € Februar 2018 Vergleich UVP der neuen Packs zum Kauf der einzelnen Tintenpatronen.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13DE81-09B2-4AFE-BEE6-EEE37AB0FE5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259" y="2316828"/>
            <a:ext cx="3344218" cy="340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16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6F87C64D-F840-4E86-8588-C168387DBC94}"/>
              </a:ext>
            </a:extLst>
          </p:cNvPr>
          <p:cNvSpPr/>
          <p:nvPr/>
        </p:nvSpPr>
        <p:spPr>
          <a:xfrm>
            <a:off x="1588" y="0"/>
            <a:ext cx="12202634" cy="1813143"/>
          </a:xfrm>
          <a:prstGeom prst="rect">
            <a:avLst/>
          </a:prstGeom>
          <a:solidFill>
            <a:schemeClr val="tx1">
              <a:alpha val="85000"/>
            </a:schemeClr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s-ES_tradnl" sz="1799" dirty="0">
              <a:solidFill>
                <a:prstClr val="white"/>
              </a:solidFill>
            </a:endParaRPr>
          </a:p>
        </p:txBody>
      </p:sp>
      <p:sp>
        <p:nvSpPr>
          <p:cNvPr id="5" name="Text Placeholder 8"/>
          <p:cNvSpPr txBox="1">
            <a:spLocks/>
          </p:cNvSpPr>
          <p:nvPr/>
        </p:nvSpPr>
        <p:spPr>
          <a:xfrm>
            <a:off x="498796" y="906571"/>
            <a:ext cx="10954317" cy="274638"/>
          </a:xfrm>
          <a:prstGeom prst="rect">
            <a:avLst/>
          </a:prstGeom>
        </p:spPr>
        <p:txBody>
          <a:bodyPr/>
          <a:lstStyle>
            <a:lvl1pPr marL="0" indent="0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100000"/>
              <a:buFont typeface="Arial"/>
              <a:buNone/>
              <a:defRPr sz="2399" b="1" i="0" kern="1200">
                <a:solidFill>
                  <a:srgbClr val="0096D6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1pPr>
            <a:lvl2pPr marL="0" indent="0" algn="l" defTabSz="57347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100000"/>
              <a:buFont typeface="Lucida Grande"/>
              <a:buNone/>
              <a:defRPr sz="2133" b="0" i="0" kern="120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2pPr>
            <a:lvl3pPr marL="226427" indent="-226427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Char char="•"/>
              <a:defRPr sz="1866" b="0" i="0" kern="120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3pPr>
            <a:lvl4pPr marL="454970" indent="-241240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SzPct val="80000"/>
              <a:buFont typeface="HP Simplified" pitchFamily="34" charset="0"/>
              <a:buChar char="–"/>
              <a:defRPr lang="en-US" sz="1866" b="0" i="0" kern="1200" dirty="0" smtClean="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4pPr>
            <a:lvl5pPr marL="626377" indent="-201034" algn="l" defTabSz="60944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33"/>
              </a:spcAft>
              <a:buFont typeface="HP Simplified" pitchFamily="34" charset="0"/>
              <a:buChar char="•"/>
              <a:tabLst/>
              <a:defRPr sz="1866" b="0" i="0" kern="1200">
                <a:solidFill>
                  <a:srgbClr val="000000"/>
                </a:solidFill>
                <a:latin typeface="HP Simplified" pitchFamily="34" charset="0"/>
                <a:ea typeface="+mn-ea"/>
                <a:cs typeface="HP Simplified" pitchFamily="34" charset="0"/>
              </a:defRPr>
            </a:lvl5pPr>
            <a:lvl6pPr marL="3047238" indent="0" algn="l" defTabSz="609448" rtl="0" eaLnBrk="1" latinLnBrk="0" hangingPunct="1">
              <a:lnSpc>
                <a:spcPts val="3333"/>
              </a:lnSpc>
              <a:spcBef>
                <a:spcPct val="20000"/>
              </a:spcBef>
              <a:buFont typeface="Arial"/>
              <a:buNone/>
              <a:defRPr sz="239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1409" indent="-304724" algn="l" defTabSz="609448" rtl="0" eaLnBrk="1" latinLnBrk="0" hangingPunct="1">
              <a:spcBef>
                <a:spcPct val="20000"/>
              </a:spcBef>
              <a:buFont typeface="Arial"/>
              <a:buChar char="•"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0857" indent="-304724" algn="l" defTabSz="609448" rtl="0" eaLnBrk="1" latinLnBrk="0" hangingPunct="1">
              <a:spcBef>
                <a:spcPct val="20000"/>
              </a:spcBef>
              <a:buFont typeface="Arial"/>
              <a:buChar char="•"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0305" indent="-304724" algn="l" defTabSz="609448" rtl="0" eaLnBrk="1" latinLnBrk="0" hangingPunct="1">
              <a:spcBef>
                <a:spcPct val="20000"/>
              </a:spcBef>
              <a:buFont typeface="Arial"/>
              <a:buChar char="•"/>
              <a:defRPr sz="266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>
              <a:lnSpc>
                <a:spcPct val="90000"/>
              </a:lnSpc>
              <a:spcBef>
                <a:spcPct val="0"/>
              </a:spcBef>
            </a:pPr>
            <a:r>
              <a:rPr lang="en-US" sz="2799" b="0" dirty="0" err="1">
                <a:latin typeface="HP Simplified Light" panose="020B0404020204020204" pitchFamily="34" charset="0"/>
                <a:ea typeface="+mj-ea"/>
                <a:cs typeface="+mj-cs"/>
              </a:rPr>
              <a:t>Logistische</a:t>
            </a:r>
            <a:r>
              <a:rPr lang="en-US" sz="2799" b="0" dirty="0">
                <a:latin typeface="HP Simplified Light" panose="020B0404020204020204" pitchFamily="34" charset="0"/>
                <a:ea typeface="+mj-ea"/>
                <a:cs typeface="+mj-cs"/>
              </a:rPr>
              <a:t> </a:t>
            </a:r>
            <a:r>
              <a:rPr lang="en-US" sz="2799" b="0" dirty="0" err="1">
                <a:latin typeface="HP Simplified Light" panose="020B0404020204020204" pitchFamily="34" charset="0"/>
                <a:ea typeface="+mj-ea"/>
                <a:cs typeface="+mj-cs"/>
              </a:rPr>
              <a:t>Informationen</a:t>
            </a:r>
            <a:endParaRPr lang="en-US" sz="2799" b="0" dirty="0">
              <a:latin typeface="HP Simplified Light" panose="020B0404020204020204" pitchFamily="34" charset="0"/>
              <a:ea typeface="+mj-ea"/>
              <a:cs typeface="+mj-cs"/>
            </a:endParaRPr>
          </a:p>
        </p:txBody>
      </p:sp>
      <p:cxnSp>
        <p:nvCxnSpPr>
          <p:cNvPr id="8" name="Straight Connector 48"/>
          <p:cNvCxnSpPr>
            <a:cxnSpLocks/>
          </p:cNvCxnSpPr>
          <p:nvPr/>
        </p:nvCxnSpPr>
        <p:spPr>
          <a:xfrm>
            <a:off x="1588" y="1590391"/>
            <a:ext cx="6699093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F2711F8F-B3A7-484F-A2F7-076B580EC83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412"/>
          <a:stretch/>
        </p:blipFill>
        <p:spPr>
          <a:xfrm>
            <a:off x="279165" y="2636402"/>
            <a:ext cx="11120354" cy="1072437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E1D5714-836F-4EEA-BEE5-DC410479E7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359123"/>
              </p:ext>
            </p:extLst>
          </p:nvPr>
        </p:nvGraphicFramePr>
        <p:xfrm>
          <a:off x="279165" y="4221598"/>
          <a:ext cx="8418365" cy="579516"/>
        </p:xfrm>
        <a:graphic>
          <a:graphicData uri="http://schemas.openxmlformats.org/drawingml/2006/table">
            <a:tbl>
              <a:tblPr firstRow="1" bandRow="1"/>
              <a:tblGrid>
                <a:gridCol w="23663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520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516"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1pPr>
                      <a:lvl2pPr marL="45706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2pPr>
                      <a:lvl3pPr marL="914126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3pPr>
                      <a:lvl4pPr marL="1371189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4pPr>
                      <a:lvl5pPr marL="1828251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5pPr>
                      <a:lvl6pPr marL="2285314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6pPr>
                      <a:lvl7pPr marL="2742377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7pPr>
                      <a:lvl8pPr marL="319944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8pPr>
                      <a:lvl9pPr marL="365650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9pPr>
                    </a:lstStyle>
                    <a:p>
                      <a:r>
                        <a:rPr lang="en-US" sz="1300" dirty="0">
                          <a:latin typeface="HP Simplified" pitchFamily="34" charset="0"/>
                        </a:rPr>
                        <a:t>Language Option:</a:t>
                      </a:r>
                      <a:endParaRPr lang="en-US" sz="1300" baseline="0" dirty="0">
                        <a:latin typeface="HP Simplified" pitchFamily="34" charset="0"/>
                      </a:endParaRPr>
                    </a:p>
                    <a:p>
                      <a:r>
                        <a:rPr lang="en-US" sz="1300" baseline="0" dirty="0">
                          <a:latin typeface="HP Simplified" pitchFamily="34" charset="0"/>
                        </a:rPr>
                        <a:t>Blister Option:</a:t>
                      </a:r>
                    </a:p>
                  </a:txBody>
                  <a:tcPr marL="121856" marR="121856" marT="45696" marB="45696">
                    <a:lnL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>
                      <a:noFill/>
                    </a:lnR>
                    <a:lnT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1pPr>
                      <a:lvl2pPr marL="45706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2pPr>
                      <a:lvl3pPr marL="914126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3pPr>
                      <a:lvl4pPr marL="1371189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4pPr>
                      <a:lvl5pPr marL="1828251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5pPr>
                      <a:lvl6pPr marL="2285314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6pPr>
                      <a:lvl7pPr marL="2742377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7pPr>
                      <a:lvl8pPr marL="3199440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8pPr>
                      <a:lvl9pPr marL="3656503" algn="l" defTabSz="914126" rtl="0" eaLnBrk="1" latinLnBrk="0" hangingPunct="1">
                        <a:defRPr sz="1799" kern="1200">
                          <a:solidFill>
                            <a:schemeClr val="tx1"/>
                          </a:solidFill>
                          <a:latin typeface="HP Simplified"/>
                        </a:defRPr>
                      </a:lvl9pPr>
                    </a:lstStyle>
                    <a:p>
                      <a:r>
                        <a:rPr lang="en-US" sz="130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UUS (English,</a:t>
                      </a:r>
                      <a:r>
                        <a:rPr lang="en-US" sz="1300" baseline="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 German, French, Dutch, Italian, Danish</a:t>
                      </a:r>
                      <a:r>
                        <a:rPr lang="en-US" sz="130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)</a:t>
                      </a:r>
                    </a:p>
                    <a:p>
                      <a:r>
                        <a:rPr lang="en-US" sz="130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301</a:t>
                      </a:r>
                      <a:r>
                        <a:rPr lang="en-US" sz="1300" baseline="0" dirty="0">
                          <a:solidFill>
                            <a:schemeClr val="tx1"/>
                          </a:solidFill>
                          <a:latin typeface="HP Simplified" pitchFamily="34" charset="0"/>
                        </a:rPr>
                        <a:t> (English, German, French, Dutch, Spanish, Portuguese, Italian</a:t>
                      </a:r>
                      <a:endParaRPr lang="en-US" sz="1300" dirty="0">
                        <a:solidFill>
                          <a:srgbClr val="FF0000"/>
                        </a:solidFill>
                        <a:latin typeface="HP Simplified" pitchFamily="34" charset="0"/>
                      </a:endParaRPr>
                    </a:p>
                  </a:txBody>
                  <a:tcPr marL="121856" marR="121856" marT="45696" marB="45696">
                    <a:lnL>
                      <a:noFill/>
                    </a:lnL>
                    <a:lnR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0096D6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664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HP 16-9">
  <a:themeElements>
    <a:clrScheme name="Custom 214">
      <a:dk1>
        <a:sysClr val="windowText" lastClr="000000"/>
      </a:dk1>
      <a:lt1>
        <a:sysClr val="window" lastClr="FFFFFF"/>
      </a:lt1>
      <a:dk2>
        <a:srgbClr val="0096D6"/>
      </a:dk2>
      <a:lt2>
        <a:srgbClr val="E5E8E8"/>
      </a:lt2>
      <a:accent1>
        <a:srgbClr val="0096D6"/>
      </a:accent1>
      <a:accent2>
        <a:srgbClr val="F05332"/>
      </a:accent2>
      <a:accent3>
        <a:srgbClr val="822980"/>
      </a:accent3>
      <a:accent4>
        <a:srgbClr val="87898B"/>
      </a:accent4>
      <a:accent5>
        <a:srgbClr val="B9B8BB"/>
      </a:accent5>
      <a:accent6>
        <a:srgbClr val="008B2B"/>
      </a:accent6>
      <a:hlink>
        <a:srgbClr val="0096D6"/>
      </a:hlink>
      <a:folHlink>
        <a:srgbClr val="0096D6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 defTabSz="430213">
          <a:spcAft>
            <a:spcPts val="400"/>
          </a:spcAft>
          <a:buSzPct val="100000"/>
          <a:defRPr sz="1600" dirty="0" smtClean="0">
            <a:solidFill>
              <a:srgbClr val="000000"/>
            </a:solidFill>
            <a:latin typeface="HP Simplified" pitchFamily="34" charset="0"/>
            <a:cs typeface="HP Simplifie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HPE-NEW">
  <a:themeElements>
    <a:clrScheme name="HP">
      <a:dk1>
        <a:sysClr val="windowText" lastClr="000000"/>
      </a:dk1>
      <a:lt1>
        <a:sysClr val="window" lastClr="FFFFFF"/>
      </a:lt1>
      <a:dk2>
        <a:srgbClr val="535455"/>
      </a:dk2>
      <a:lt2>
        <a:srgbClr val="E5E8E8"/>
      </a:lt2>
      <a:accent1>
        <a:srgbClr val="0096D6"/>
      </a:accent1>
      <a:accent2>
        <a:srgbClr val="822980"/>
      </a:accent2>
      <a:accent3>
        <a:srgbClr val="87898B"/>
      </a:accent3>
      <a:accent4>
        <a:srgbClr val="99D5EF"/>
      </a:accent4>
      <a:accent5>
        <a:srgbClr val="C094BF"/>
      </a:accent5>
      <a:accent6>
        <a:srgbClr val="B9B8BB"/>
      </a:accent6>
      <a:hlink>
        <a:srgbClr val="0096D6"/>
      </a:hlink>
      <a:folHlink>
        <a:srgbClr val="87898B"/>
      </a:folHlink>
    </a:clrScheme>
    <a:fontScheme name="HP Simplified">
      <a:majorFont>
        <a:latin typeface="HP Simplified"/>
        <a:ea typeface=""/>
        <a:cs typeface=""/>
      </a:majorFont>
      <a:minorFont>
        <a:latin typeface="HP Simplifie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accent1"/>
          </a:solidFill>
          <a:miter lim="800000"/>
        </a:ln>
      </a:spPr>
      <a:bodyPr rtlCol="0" anchor="ctr"/>
      <a:lstStyle>
        <a:defPPr algn="ctr">
          <a:lnSpc>
            <a:spcPct val="90000"/>
          </a:lnSpc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 dirty="0" err="1" smtClean="0"/>
        </a:defPPr>
      </a:lstStyle>
    </a:txDef>
  </a:objectDefaults>
  <a:extraClrSchemeLst/>
  <a:custClrLst>
    <a:custClr name="65% HP blue">
      <a:srgbClr val="59BBE4"/>
    </a:custClr>
    <a:custClr name="15% HP blue">
      <a:srgbClr val="D9EFF9"/>
    </a:custClr>
    <a:custClr name="Green">
      <a:srgbClr val="008B2C"/>
    </a:custClr>
    <a:custClr name="75% Green">
      <a:srgbClr val="40A85F"/>
    </a:custClr>
    <a:custClr name="50% Green">
      <a:srgbClr val="7FC594"/>
    </a:custClr>
    <a:custClr name="25% Green">
      <a:srgbClr val="BFE2CA"/>
    </a:custClr>
    <a:custClr name="Orange">
      <a:srgbClr val="F05332"/>
    </a:custClr>
    <a:custClr name="75% Orange">
      <a:srgbClr val="F47E65"/>
    </a:custClr>
    <a:custClr name="50% Orange">
      <a:srgbClr val="F7A998"/>
    </a:custClr>
    <a:custClr name="25% Orange">
      <a:srgbClr val="FBD4C0"/>
    </a:custClr>
  </a:custClrLst>
  <a:extLst>
    <a:ext uri="{05A4C25C-085E-4340-85A3-A5531E510DB2}">
      <thm15:themeFamily xmlns:thm15="http://schemas.microsoft.com/office/thememl/2012/main" name="New Template LES.ppt [Compatibility Mode]" id="{652A56A2-6089-4D15-9105-1D4B4B7EFCAE}" vid="{D46266ED-64DF-49CC-8DE9-6B074192B24C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ppt/theme/themeOverride2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ppt/theme/themeOverride3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ppt/theme/themeOverride4.xml><?xml version="1.0" encoding="utf-8"?>
<a:themeOverride xmlns:a="http://schemas.openxmlformats.org/drawingml/2006/main">
  <a:clrScheme name="HP">
    <a:dk1>
      <a:sysClr val="windowText" lastClr="000000"/>
    </a:dk1>
    <a:lt1>
      <a:sysClr val="window" lastClr="FFFFFF"/>
    </a:lt1>
    <a:dk2>
      <a:srgbClr val="535455"/>
    </a:dk2>
    <a:lt2>
      <a:srgbClr val="E5E8E8"/>
    </a:lt2>
    <a:accent1>
      <a:srgbClr val="0096D6"/>
    </a:accent1>
    <a:accent2>
      <a:srgbClr val="822980"/>
    </a:accent2>
    <a:accent3>
      <a:srgbClr val="87898B"/>
    </a:accent3>
    <a:accent4>
      <a:srgbClr val="99D5EF"/>
    </a:accent4>
    <a:accent5>
      <a:srgbClr val="C094BF"/>
    </a:accent5>
    <a:accent6>
      <a:srgbClr val="B9B8BB"/>
    </a:accent6>
    <a:hlink>
      <a:srgbClr val="0096D6"/>
    </a:hlink>
    <a:folHlink>
      <a:srgbClr val="87898B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  <Targeted_x0020_Audience xmlns="f53c6ee9-3983-4a26-9c72-b68acb65ad94">Internal only</Targeted_x0020_Audienc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6E8DC9A3CEF64585A80A16E5D490A9" ma:contentTypeVersion="2" ma:contentTypeDescription="Create a new document." ma:contentTypeScope="" ma:versionID="93843a67402e0bb6f1eb3c1ff21223f7">
  <xsd:schema xmlns:xsd="http://www.w3.org/2001/XMLSchema" xmlns:xs="http://www.w3.org/2001/XMLSchema" xmlns:p="http://schemas.microsoft.com/office/2006/metadata/properties" xmlns:ns2="f53c6ee9-3983-4a26-9c72-b68acb65ad94" xmlns:ns3="http://schemas.microsoft.com/sharepoint/v4" targetNamespace="http://schemas.microsoft.com/office/2006/metadata/properties" ma:root="true" ma:fieldsID="3557932d2a8f78e5cbb6544820ef2945" ns2:_="" ns3:_="">
    <xsd:import namespace="f53c6ee9-3983-4a26-9c72-b68acb65ad94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Targeted_x0020_Audience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3c6ee9-3983-4a26-9c72-b68acb65ad94" elementFormDefault="qualified">
    <xsd:import namespace="http://schemas.microsoft.com/office/2006/documentManagement/types"/>
    <xsd:import namespace="http://schemas.microsoft.com/office/infopath/2007/PartnerControls"/>
    <xsd:element name="Targeted_x0020_Audience" ma:index="8" nillable="true" ma:displayName="Targeted Audience" ma:default="Internal only" ma:format="Dropdown" ma:internalName="Targeted_x0020_Audience">
      <xsd:simpleType>
        <xsd:restriction base="dms:Choice">
          <xsd:enumeration value="Internal only"/>
          <xsd:enumeration value="Partner ready"/>
          <xsd:enumeration value="External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A67F022-4E92-4C26-ADB4-702985D0E454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f53c6ee9-3983-4a26-9c72-b68acb65ad94"/>
  </ds:schemaRefs>
</ds:datastoreItem>
</file>

<file path=customXml/itemProps2.xml><?xml version="1.0" encoding="utf-8"?>
<ds:datastoreItem xmlns:ds="http://schemas.openxmlformats.org/officeDocument/2006/customXml" ds:itemID="{82EAD57B-E288-48AE-8BB6-2CA43AE655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3c6ee9-3983-4a26-9c72-b68acb65ad94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4C2DD0-0822-472B-92E7-3F2D46E6DB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163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 Unicode MS</vt:lpstr>
      <vt:lpstr>Arial</vt:lpstr>
      <vt:lpstr>Calibri</vt:lpstr>
      <vt:lpstr>HP Simplified</vt:lpstr>
      <vt:lpstr>HP Simplified Light</vt:lpstr>
      <vt:lpstr>Lucida Grande</vt:lpstr>
      <vt:lpstr>3_HP 16-9</vt:lpstr>
      <vt:lpstr>HPE-NEW</vt:lpstr>
      <vt:lpstr>Neue Produkteinführung HP 304 2er-Pack Schwarz/Cyan/Magenta/Gelb Original Tintenpatronen</vt:lpstr>
      <vt:lpstr>HP 304 2er-Pack Schwarz/Cyan/Magenta/Gelb Original Tintenpatronen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Ricciardi, Valeria</dc:creator>
  <cp:lastModifiedBy>Kos, Ivana</cp:lastModifiedBy>
  <cp:revision>80</cp:revision>
  <cp:lastPrinted>2018-03-08T18:44:50Z</cp:lastPrinted>
  <dcterms:created xsi:type="dcterms:W3CDTF">2017-05-25T07:47:12Z</dcterms:created>
  <dcterms:modified xsi:type="dcterms:W3CDTF">2018-07-24T12:42:53Z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0x0101000D6E8DC9A3CEF64585A80A16E5D490A9</vt:lpwstr>
  </property>
</Properties>
</file>